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83" r:id="rId5"/>
    <p:sldMasterId id="2147483884" r:id="rId6"/>
  </p:sldMasterIdLst>
  <p:notesMasterIdLst>
    <p:notesMasterId r:id="rId2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5148263"/>
  <p:notesSz cx="6858000" cy="9144000"/>
  <p:embeddedFontLst>
    <p:embeddedFont>
      <p:font typeface="Calibri" panose="020F0502020204030204" pitchFamily="34" charset="0"/>
      <p:regular r:id="rId26"/>
      <p:bold r:id="rId27"/>
      <p:italic r:id="rId28"/>
      <p:boldItalic r:id="rId29"/>
    </p:embeddedFont>
    <p:embeddedFont>
      <p:font typeface="Helvetica Neue" panose="020B0604020202020204"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Mono" panose="00000009000000000000"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553520-9266-41B1-A2CE-0053D477B123}">
  <a:tblStyle styleId="{E4553520-9266-41B1-A2CE-0053D477B12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8707"/>
  </p:normalViewPr>
  <p:slideViewPr>
    <p:cSldViewPr snapToGrid="0">
      <p:cViewPr varScale="1">
        <p:scale>
          <a:sx n="114" d="100"/>
          <a:sy n="114" d="100"/>
        </p:scale>
        <p:origin x="21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twitter.com/justindross/status/1582902733065289728" TargetMode="External"/><Relationship Id="rId3" Type="http://schemas.openxmlformats.org/officeDocument/2006/relationships/hyperlink" Target="https://twitter.com/scoumbourdis/status/1532613467567423492" TargetMode="External"/><Relationship Id="rId7" Type="http://schemas.openxmlformats.org/officeDocument/2006/relationships/hyperlink" Target="https://twitter.com/willmanduffy/status/1536861352521781248"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witter.com/maccaw/status/1586522019927048193" TargetMode="External"/><Relationship Id="rId5" Type="http://schemas.openxmlformats.org/officeDocument/2006/relationships/hyperlink" Target="https://twitter.com/dannypostmaa/status/1598476315707191296" TargetMode="External"/><Relationship Id="rId4" Type="http://schemas.openxmlformats.org/officeDocument/2006/relationships/hyperlink" Target="https://twitter.com/swyx/status/158039067393665843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1a326e5e067_6_3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1a326e5e067_6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4" name="Google Shape;2954;g1a326e5e067_6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1" name="Google Shape;30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GitHub Copilot is available today in </a:t>
            </a:r>
            <a:r>
              <a:rPr lang="en-US" sz="1200" b="1">
                <a:latin typeface="Arial"/>
                <a:ea typeface="Arial"/>
                <a:cs typeface="Arial"/>
                <a:sym typeface="Arial"/>
              </a:rPr>
              <a:t>two</a:t>
            </a:r>
            <a:r>
              <a:rPr lang="en-US" sz="1200">
                <a:latin typeface="Arial"/>
                <a:ea typeface="Arial"/>
                <a:cs typeface="Arial"/>
                <a:sym typeface="Arial"/>
              </a:rPr>
              <a:t> paid offerings today.</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$10 a month or $100 a year for individuals.</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$19 per user, per month, for qualified GitHub Enterprise Cloud businesses.</a:t>
            </a:r>
            <a:endParaRPr sz="1200">
              <a:latin typeface="Arial"/>
              <a:ea typeface="Arial"/>
              <a:cs typeface="Arial"/>
              <a:sym typeface="Arial"/>
            </a:endParaRPr>
          </a:p>
        </p:txBody>
      </p:sp>
      <p:sp>
        <p:nvSpPr>
          <p:cNvPr id="3082" name="Google Shape;308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p10: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1" name="Google Shape;309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As a developer, you’re in control when you use GitHub Copilot.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You can enable it as you desire in your IDE at any time.</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You can opt-out of telemetry sharing with GitHub and can block suggestions from public code.</a:t>
            </a:r>
            <a:endParaRPr sz="1200">
              <a:latin typeface="Arial"/>
              <a:ea typeface="Arial"/>
              <a:cs typeface="Arial"/>
              <a:sym typeface="Arial"/>
            </a:endParaRPr>
          </a:p>
        </p:txBody>
      </p:sp>
      <p:sp>
        <p:nvSpPr>
          <p:cNvPr id="3092" name="Google Shape;309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p1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7" name="Google Shape;310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Organizations get all of the great features of GitHub Copilot with additional controls related to who can use GitHub Copilot in what organizations and whether public code suggestions are enabled.</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Adding and managing users is easy and controlled on a per Organization basis within an Enterprise.</a:t>
            </a:r>
            <a:endParaRPr sz="1200">
              <a:latin typeface="Arial"/>
              <a:ea typeface="Arial"/>
              <a:cs typeface="Arial"/>
              <a:sym typeface="Arial"/>
            </a:endParaRPr>
          </a:p>
        </p:txBody>
      </p:sp>
      <p:sp>
        <p:nvSpPr>
          <p:cNvPr id="3108" name="Google Shape;310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p1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3" name="Google Shape;31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We continue to explore how GitHub Copilot and AI can help developers stay in the flow throughout the entire SDLC.</a:t>
            </a:r>
            <a:endParaRPr sz="1200">
              <a:latin typeface="Arial"/>
              <a:ea typeface="Arial"/>
              <a:cs typeface="Arial"/>
              <a:sym typeface="Arial"/>
            </a:endParaRPr>
          </a:p>
        </p:txBody>
      </p:sp>
      <p:sp>
        <p:nvSpPr>
          <p:cNvPr id="3124" name="Google Shape;31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p1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2" name="Google Shape;314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Repeat earlier talking points as a call to action. Tweak message based on audience.</a:t>
            </a:r>
            <a:endParaRPr sz="1000"/>
          </a:p>
        </p:txBody>
      </p:sp>
      <p:sp>
        <p:nvSpPr>
          <p:cNvPr id="3143" name="Google Shape;314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1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8" name="Google Shape;315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9" name="Google Shape;315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3" name="Google Shape;3163;p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7" name="Google Shape;3167;p1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0"/>
        <p:cNvGrpSpPr/>
        <p:nvPr/>
      </p:nvGrpSpPr>
      <p:grpSpPr>
        <a:xfrm>
          <a:off x="0" y="0"/>
          <a:ext cx="0" cy="0"/>
          <a:chOff x="0" y="0"/>
          <a:chExt cx="0" cy="0"/>
        </a:xfrm>
      </p:grpSpPr>
      <p:sp>
        <p:nvSpPr>
          <p:cNvPr id="3171" name="Google Shape;31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2" name="Google Shape;3172;p1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0" name="Google Shape;29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Alternate titles: Give Your Developers the Advantage of AI</a:t>
            </a: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a:solidFill>
                  <a:schemeClr val="dk1"/>
                </a:solidFill>
                <a:latin typeface="Arial"/>
                <a:ea typeface="Arial"/>
                <a:cs typeface="Arial"/>
                <a:sym typeface="Arial"/>
              </a:rPr>
              <a:t>GitHub Copilot improves developer productivity and happiness, reducing disruptions, improving flow and increasing the amount of time a developer spends doing satisfying work. </a:t>
            </a:r>
            <a:endParaRPr sz="1200">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b="1">
                <a:solidFill>
                  <a:schemeClr val="dk1"/>
                </a:solidFill>
                <a:latin typeface="Arial"/>
                <a:ea typeface="Arial"/>
                <a:cs typeface="Arial"/>
                <a:sym typeface="Arial"/>
              </a:rPr>
              <a:t>Accelerate Software Development &amp; Delivery &amp; Improve Organization Efficiency</a:t>
            </a:r>
            <a:endParaRPr sz="1200">
              <a:latin typeface="Arial"/>
              <a:ea typeface="Arial"/>
              <a:cs typeface="Arial"/>
              <a:sym typeface="Arial"/>
            </a:endParaRPr>
          </a:p>
          <a:p>
            <a:pPr marL="457200" lvl="0" indent="-304800" algn="l" rtl="0">
              <a:lnSpc>
                <a:spcPct val="115000"/>
              </a:lnSpc>
              <a:spcBef>
                <a:spcPts val="700"/>
              </a:spcBef>
              <a:spcAft>
                <a:spcPts val="0"/>
              </a:spcAft>
              <a:buClr>
                <a:schemeClr val="dk1"/>
              </a:buClr>
              <a:buSzPts val="1200"/>
              <a:buFont typeface="Arial"/>
              <a:buChar char="-"/>
            </a:pPr>
            <a:r>
              <a:rPr lang="en-US" sz="1200" b="1">
                <a:solidFill>
                  <a:schemeClr val="dk1"/>
                </a:solidFill>
                <a:latin typeface="Arial"/>
                <a:ea typeface="Arial"/>
                <a:cs typeface="Arial"/>
                <a:sym typeface="Arial"/>
              </a:rPr>
              <a:t>Increase developer productivity and satisfaction</a:t>
            </a:r>
            <a:r>
              <a:rPr lang="en-US" sz="1200">
                <a:solidFill>
                  <a:schemeClr val="dk1"/>
                </a:solidFill>
                <a:latin typeface="Arial"/>
                <a:ea typeface="Arial"/>
                <a:cs typeface="Arial"/>
                <a:sym typeface="Arial"/>
              </a:rPr>
              <a:t>: Copilot supports developer satisfaction and thus productivity by helping them focus on solving real problems. By providing suggestions and boiler-plate code, developers can cut down on development time and create more consistent code. Adopting GitHub Copilot has secondary effects on improving job satisfaction, improving retention. </a:t>
            </a:r>
            <a:endParaRPr sz="120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a:solidFill>
                  <a:schemeClr val="dk1"/>
                </a:solidFill>
                <a:latin typeface="Arial"/>
                <a:ea typeface="Arial"/>
                <a:cs typeface="Arial"/>
                <a:sym typeface="Arial"/>
              </a:rPr>
              <a:t>Accelerate Innovation:</a:t>
            </a:r>
            <a:r>
              <a:rPr lang="en-US" sz="1200">
                <a:solidFill>
                  <a:schemeClr val="dk1"/>
                </a:solidFill>
                <a:latin typeface="Arial"/>
                <a:ea typeface="Arial"/>
                <a:cs typeface="Arial"/>
                <a:sym typeface="Arial"/>
              </a:rPr>
              <a:t> Using Copilot, teams can prototype new ideas more rapidly and innovate faster. As an additional benefit, companies that adopt the latest technologies can attract new talent by investing in the best-in-class tools as they seek to modernize their development processes.</a:t>
            </a:r>
            <a:endParaRPr sz="120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a:solidFill>
                  <a:schemeClr val="dk1"/>
                </a:solidFill>
                <a:latin typeface="Arial"/>
                <a:ea typeface="Arial"/>
                <a:cs typeface="Arial"/>
                <a:sym typeface="Arial"/>
              </a:rPr>
              <a:t>Bridge skill gaps:</a:t>
            </a:r>
            <a:r>
              <a:rPr lang="en-US" sz="1200">
                <a:solidFill>
                  <a:schemeClr val="dk1"/>
                </a:solidFill>
                <a:latin typeface="Arial"/>
                <a:ea typeface="Arial"/>
                <a:cs typeface="Arial"/>
                <a:sym typeface="Arial"/>
              </a:rPr>
              <a:t> GitHub Copilot helps professionals learn and practice new languages faster. For employers in demand of talented developers with niche programming skills (like COBOL), GitHub Copilot can help companies train and grow employees with those skills faster.</a:t>
            </a:r>
            <a:endParaRPr sz="1200">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2961" name="Google Shape;29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6" name="Google Shape;29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Uses the context you’ve provided and </a:t>
            </a:r>
            <a:r>
              <a:rPr lang="en-US" sz="1200" b="1">
                <a:solidFill>
                  <a:schemeClr val="dk1"/>
                </a:solidFill>
                <a:latin typeface="Arial"/>
                <a:ea typeface="Arial"/>
                <a:cs typeface="Arial"/>
                <a:sym typeface="Arial"/>
              </a:rPr>
              <a:t>synthesizes code</a:t>
            </a:r>
            <a:r>
              <a:rPr lang="en-US" sz="1200">
                <a:solidFill>
                  <a:schemeClr val="dk1"/>
                </a:solidFill>
                <a:latin typeface="Arial"/>
                <a:ea typeface="Arial"/>
                <a:cs typeface="Arial"/>
                <a:sym typeface="Arial"/>
              </a:rPr>
              <a:t> to match</a:t>
            </a:r>
            <a:endParaRPr sz="1200">
              <a:latin typeface="Arial"/>
              <a:ea typeface="Arial"/>
              <a:cs typeface="Arial"/>
              <a:sym typeface="Arial"/>
            </a:endParaRPr>
          </a:p>
          <a:p>
            <a:pPr marL="457200" lvl="0" indent="-304800" algn="l" rtl="0">
              <a:spcBef>
                <a:spcPts val="40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Convert comments to code:</a:t>
            </a:r>
            <a:r>
              <a:rPr lang="en-US" sz="1200">
                <a:solidFill>
                  <a:schemeClr val="dk1"/>
                </a:solidFill>
                <a:latin typeface="Arial"/>
                <a:ea typeface="Arial"/>
                <a:cs typeface="Arial"/>
                <a:sym typeface="Arial"/>
              </a:rPr>
              <a:t> describe the logic you want, and let GitHub Copilot assemble the code for you</a:t>
            </a:r>
            <a:endParaRPr sz="120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Autofill for repetitive code:</a:t>
            </a:r>
            <a:r>
              <a:rPr lang="en-US" sz="1200">
                <a:solidFill>
                  <a:schemeClr val="dk1"/>
                </a:solidFill>
                <a:latin typeface="Arial"/>
                <a:ea typeface="Arial"/>
                <a:cs typeface="Arial"/>
                <a:sym typeface="Arial"/>
              </a:rPr>
              <a:t> quickly produces boilerplate and fills in repetitive code patterns</a:t>
            </a:r>
            <a:endParaRPr sz="120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Show alternatives:</a:t>
            </a:r>
            <a:r>
              <a:rPr lang="en-US" sz="1200">
                <a:solidFill>
                  <a:schemeClr val="dk1"/>
                </a:solidFill>
                <a:latin typeface="Arial"/>
                <a:ea typeface="Arial"/>
                <a:cs typeface="Arial"/>
                <a:sym typeface="Arial"/>
              </a:rPr>
              <a:t> show a list of solutions to use as provided, or edit to meet your needs</a:t>
            </a:r>
            <a:endParaRPr sz="1200">
              <a:latin typeface="Arial"/>
              <a:ea typeface="Arial"/>
              <a:cs typeface="Arial"/>
              <a:sym typeface="Arial"/>
            </a:endParaRPr>
          </a:p>
          <a:p>
            <a:pPr marL="0" lvl="0" indent="0" algn="l" rtl="0">
              <a:spcBef>
                <a:spcPts val="0"/>
              </a:spcBef>
              <a:spcAft>
                <a:spcPts val="0"/>
              </a:spcAft>
              <a:buNone/>
            </a:pPr>
            <a:endParaRPr/>
          </a:p>
        </p:txBody>
      </p:sp>
      <p:sp>
        <p:nvSpPr>
          <p:cNvPr id="2977" name="Google Shape;297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Data from </a:t>
            </a:r>
            <a:r>
              <a:rPr lang="en-US" sz="1200" u="sng">
                <a:solidFill>
                  <a:schemeClr val="hlink"/>
                </a:solidFill>
                <a:latin typeface="Arial"/>
                <a:ea typeface="Arial"/>
                <a:cs typeface="Arial"/>
                <a:sym typeface="Arial"/>
                <a:hlinkClick r:id="rId3"/>
              </a:rPr>
              <a:t>https://github.blog/2022-09-07-research-quantifying-github-copilots-impact-on-developer-productivity-and-happiness/</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After early observations and interviews with users, we surveyed more than 2,000 developers to learn at scale about their experience using GitHub Copilot.</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The numbers here are from three categories of findings …</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Efficiency and flow (96% say they are faster with repetitive tasks)</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Perceived Productivity (88% say they are more productive)</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a:latin typeface="Arial"/>
                <a:ea typeface="Arial"/>
                <a:cs typeface="Arial"/>
                <a:sym typeface="Arial"/>
              </a:rPr>
              <a:t>Satisfaction and Well-being (75% focus on more satisfying work)</a:t>
            </a:r>
            <a:endParaRPr sz="1200">
              <a:latin typeface="Arial"/>
              <a:ea typeface="Arial"/>
              <a:cs typeface="Arial"/>
              <a:sym typeface="Arial"/>
            </a:endParaRPr>
          </a:p>
          <a:p>
            <a:pPr marL="0" lvl="0" indent="0" algn="l" rtl="0">
              <a:spcBef>
                <a:spcPts val="0"/>
              </a:spcBef>
              <a:spcAft>
                <a:spcPts val="0"/>
              </a:spcAft>
              <a:buClr>
                <a:schemeClr val="dk1"/>
              </a:buClr>
              <a:buSzPts val="1000"/>
              <a:buFont typeface="Calibri"/>
              <a:buNone/>
            </a:pPr>
            <a:endParaRPr sz="1000">
              <a:solidFill>
                <a:schemeClr val="dk1"/>
              </a:solidFill>
              <a:latin typeface="Helvetica Neue"/>
              <a:ea typeface="Helvetica Neue"/>
              <a:cs typeface="Helvetica Neue"/>
              <a:sym typeface="Helvetica Neue"/>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a1fa4c4a14_2_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3" name="Google Shape;3003;g1a1fa4c4a14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Calibri"/>
              <a:buNone/>
            </a:pPr>
            <a:r>
              <a:rPr lang="en-US" sz="1200" dirty="0"/>
              <a:t>Here’s some more details from our findings from our research.</a:t>
            </a:r>
            <a:endParaRPr sz="1200" dirty="0"/>
          </a:p>
          <a:p>
            <a:pPr marL="457200" lvl="0" indent="-22860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r>
              <a:rPr lang="en-US" sz="1200" dirty="0"/>
              <a:t>The first four (88%, 87%, 77%, and 73% are from the </a:t>
            </a:r>
            <a:r>
              <a:rPr lang="en-US" sz="1200" b="1" dirty="0"/>
              <a:t>Efficiency and Flow</a:t>
            </a:r>
            <a:r>
              <a:rPr lang="en-US" sz="1200" dirty="0"/>
              <a:t> section.</a:t>
            </a:r>
            <a:endParaRPr sz="1200" dirty="0"/>
          </a:p>
          <a:p>
            <a:pPr marL="457200" lvl="0" indent="-228600" algn="l" rtl="0">
              <a:spcBef>
                <a:spcPts val="0"/>
              </a:spcBef>
              <a:spcAft>
                <a:spcPts val="0"/>
              </a:spcAft>
              <a:buClr>
                <a:schemeClr val="dk1"/>
              </a:buClr>
              <a:buSzPts val="1100"/>
              <a:buFont typeface="Calibri"/>
              <a:buNone/>
            </a:pPr>
            <a:r>
              <a:rPr lang="en-US" sz="1200" dirty="0"/>
              <a:t>The last two (60% and 59%) are from the </a:t>
            </a:r>
            <a:r>
              <a:rPr lang="en-US" sz="1200" b="1" dirty="0"/>
              <a:t>Satisfaction and Well-being</a:t>
            </a:r>
            <a:r>
              <a:rPr lang="en-US" sz="1200" dirty="0"/>
              <a:t> section.</a:t>
            </a:r>
            <a:endParaRPr sz="1200" dirty="0"/>
          </a:p>
          <a:p>
            <a:pPr marL="228600" lvl="0" indent="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r>
              <a:rPr lang="en-US" sz="1200" dirty="0"/>
              <a:t>All stats from </a:t>
            </a:r>
            <a:r>
              <a:rPr lang="en-US" sz="1200" u="sng" dirty="0">
                <a:solidFill>
                  <a:schemeClr val="hlink"/>
                </a:solidFill>
                <a:hlinkClick r:id="rId3"/>
              </a:rPr>
              <a:t>https://github.blog/2022-09-07-research-quantifying-github-copilots-impact-on-developer-productivity-and-happiness/</a:t>
            </a:r>
            <a:endParaRPr sz="1200" dirty="0"/>
          </a:p>
          <a:p>
            <a:pPr marL="457200" lvl="0" indent="-228600" algn="l" rtl="0">
              <a:spcBef>
                <a:spcPts val="0"/>
              </a:spcBef>
              <a:spcAft>
                <a:spcPts val="0"/>
              </a:spcAft>
              <a:buClr>
                <a:schemeClr val="dk1"/>
              </a:buClr>
              <a:buSzPts val="1100"/>
              <a:buFont typeface="Calibri"/>
              <a:buNone/>
            </a:pPr>
            <a:endParaRPr sz="1200" dirty="0"/>
          </a:p>
          <a:p>
            <a:pPr marL="457200" lvl="0" indent="-228600" algn="l" rtl="0">
              <a:spcBef>
                <a:spcPts val="0"/>
              </a:spcBef>
              <a:spcAft>
                <a:spcPts val="0"/>
              </a:spcAft>
              <a:buClr>
                <a:schemeClr val="dk1"/>
              </a:buClr>
              <a:buSzPts val="1100"/>
              <a:buFont typeface="Calibri"/>
              <a:buNone/>
            </a:pPr>
            <a:endParaRPr sz="1200" dirty="0"/>
          </a:p>
        </p:txBody>
      </p:sp>
      <p:sp>
        <p:nvSpPr>
          <p:cNvPr id="3004" name="Google Shape;3004;g1a1fa4c4a14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g1a1fa4c4a14_3_1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0" name="Google Shape;3020;g1a1fa4c4a14_3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Here’s a few quotes from folks on Twitter (quotes are “as-is” and were not paid or sourced by GitHub).</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Links for tweets (left to right, top to bottom):</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SzPts val="1100"/>
              <a:buNone/>
            </a:pPr>
            <a:r>
              <a:rPr lang="en-US" sz="1200" u="sng">
                <a:solidFill>
                  <a:schemeClr val="hlink"/>
                </a:solidFill>
                <a:hlinkClick r:id="rId3"/>
              </a:rPr>
              <a:t>https://twitter.com/scoumbourdis/status/1532613467567423492</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rgbClr val="0563C1"/>
                </a:solidFill>
                <a:hlinkClick r:id="rId4">
                  <a:extLst>
                    <a:ext uri="{A12FA001-AC4F-418D-AE19-62706E023703}">
                      <ahyp:hlinkClr xmlns:ahyp="http://schemas.microsoft.com/office/drawing/2018/hyperlinkcolor" val="tx"/>
                    </a:ext>
                  </a:extLst>
                </a:hlinkClick>
              </a:rPr>
              <a:t>https://twitter.com/swyx/status/1580390673936658432</a:t>
            </a:r>
            <a:endParaRPr sz="1200" u="sng">
              <a:solidFill>
                <a:srgbClr val="0563C1"/>
              </a:solidFill>
            </a:endParaRPr>
          </a:p>
          <a:p>
            <a:pPr marL="0" lvl="0" indent="0" algn="l" rtl="0">
              <a:lnSpc>
                <a:spcPct val="115000"/>
              </a:lnSpc>
              <a:spcBef>
                <a:spcPts val="0"/>
              </a:spcBef>
              <a:spcAft>
                <a:spcPts val="0"/>
              </a:spcAft>
              <a:buClr>
                <a:schemeClr val="dk1"/>
              </a:buClr>
              <a:buSzPts val="1100"/>
              <a:buFont typeface="Arial"/>
              <a:buNone/>
            </a:pPr>
            <a:r>
              <a:rPr lang="en-US" sz="1200" u="sng">
                <a:solidFill>
                  <a:schemeClr val="hlink"/>
                </a:solidFill>
                <a:hlinkClick r:id="rId5"/>
              </a:rPr>
              <a:t>https://twitter.com/dannypostmaa/status/1598476315707191296</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chemeClr val="hlink"/>
                </a:solidFill>
                <a:hlinkClick r:id="rId6"/>
              </a:rPr>
              <a:t>https://twitter.com/maccaw/status/1586522019927048193</a:t>
            </a:r>
            <a:endParaRPr sz="1200"/>
          </a:p>
          <a:p>
            <a:pPr marL="0" lvl="0" indent="0" algn="l" rtl="0">
              <a:lnSpc>
                <a:spcPct val="115000"/>
              </a:lnSpc>
              <a:spcBef>
                <a:spcPts val="0"/>
              </a:spcBef>
              <a:spcAft>
                <a:spcPts val="0"/>
              </a:spcAft>
              <a:buClr>
                <a:schemeClr val="dk1"/>
              </a:buClr>
              <a:buSzPts val="1100"/>
              <a:buFont typeface="Arial"/>
              <a:buNone/>
            </a:pPr>
            <a:r>
              <a:rPr lang="en-US" sz="1200" u="sng">
                <a:solidFill>
                  <a:srgbClr val="0563C1"/>
                </a:solidFill>
                <a:hlinkClick r:id="rId7">
                  <a:extLst>
                    <a:ext uri="{A12FA001-AC4F-418D-AE19-62706E023703}">
                      <ahyp:hlinkClr xmlns:ahyp="http://schemas.microsoft.com/office/drawing/2018/hyperlinkcolor" val="tx"/>
                    </a:ext>
                  </a:extLst>
                </a:hlinkClick>
              </a:rPr>
              <a:t>https://twitter.com/willmanduffy/status/1536861352521781248</a:t>
            </a:r>
            <a:endParaRPr sz="1200" u="sng">
              <a:solidFill>
                <a:srgbClr val="0563C1"/>
              </a:solidFill>
            </a:endParaRPr>
          </a:p>
          <a:p>
            <a:pPr marL="0" lvl="0" indent="0" algn="l" rtl="0">
              <a:lnSpc>
                <a:spcPct val="115000"/>
              </a:lnSpc>
              <a:spcBef>
                <a:spcPts val="0"/>
              </a:spcBef>
              <a:spcAft>
                <a:spcPts val="0"/>
              </a:spcAft>
              <a:buSzPts val="1100"/>
              <a:buNone/>
            </a:pPr>
            <a:r>
              <a:rPr lang="en-US" sz="1200" u="sng">
                <a:solidFill>
                  <a:schemeClr val="hlink"/>
                </a:solidFill>
                <a:hlinkClick r:id="rId8"/>
              </a:rPr>
              <a:t>https://twitter.com/justindross/status/1582902733065289728</a:t>
            </a:r>
            <a:endParaRPr sz="1200"/>
          </a:p>
          <a:p>
            <a:pPr marL="0" lvl="0" indent="0" algn="l" rtl="0">
              <a:lnSpc>
                <a:spcPct val="115000"/>
              </a:lnSpc>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100">
              <a:latin typeface="Arial"/>
              <a:ea typeface="Arial"/>
              <a:cs typeface="Arial"/>
              <a:sym typeface="Arial"/>
            </a:endParaRPr>
          </a:p>
        </p:txBody>
      </p:sp>
      <p:sp>
        <p:nvSpPr>
          <p:cNvPr id="3021" name="Google Shape;3021;g1a1fa4c4a14_3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p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2" name="Google Shape;30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GitHub Copilot is available where you want it. On your desktop using popular IDEs or in your browser using GitHub Codespaces.</a:t>
            </a:r>
            <a:endParaRPr sz="1200">
              <a:latin typeface="Arial"/>
              <a:ea typeface="Arial"/>
              <a:cs typeface="Arial"/>
              <a:sym typeface="Arial"/>
            </a:endParaRPr>
          </a:p>
        </p:txBody>
      </p:sp>
      <p:sp>
        <p:nvSpPr>
          <p:cNvPr id="3033" name="Google Shape;30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ae4baac3aa_0_15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b="1">
                <a:latin typeface="Arial"/>
                <a:ea typeface="Arial"/>
                <a:cs typeface="Arial"/>
                <a:sym typeface="Arial"/>
              </a:rPr>
              <a:t>Slide is animated</a:t>
            </a:r>
            <a:endParaRPr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Here’s your code editor with Copilot enabled. (Click)</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Your editor provides context to Copilot.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the OpenAI Codex Model and GPT-3 behind the scenes.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It returns suggestions to your editor where you choose what to accept or ignore.</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a:latin typeface="Arial"/>
                <a:ea typeface="Arial"/>
                <a:cs typeface="Arial"/>
                <a:sym typeface="Arial"/>
              </a:rPr>
              <a:t>Talking points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provides context from local files. It’s not attached to a repository. The file being edited could be hosted on GitHub or in any other repo, but it’s not a requirement.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a:latin typeface="Arial"/>
                <a:ea typeface="Arial"/>
                <a:cs typeface="Arial"/>
                <a:sym typeface="Arial"/>
              </a:rPr>
              <a:t>Additional talking points if pressed</a:t>
            </a:r>
            <a:endParaRPr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Why 150 characters? Some of it is a judgement call. You don’t want it so short that you’re comparing a simple </a:t>
            </a:r>
            <a:r>
              <a:rPr lang="en-US" sz="1200" i="1">
                <a:latin typeface="Arial"/>
                <a:ea typeface="Arial"/>
                <a:cs typeface="Arial"/>
                <a:sym typeface="Arial"/>
              </a:rPr>
              <a:t>if statement</a:t>
            </a:r>
            <a:r>
              <a:rPr lang="en-US" sz="120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endParaRPr sz="1200">
              <a:latin typeface="Arial"/>
              <a:ea typeface="Arial"/>
              <a:cs typeface="Arial"/>
              <a:sym typeface="Arial"/>
            </a:endParaRPr>
          </a:p>
          <a:p>
            <a:pPr marL="0" lvl="0" indent="0" algn="l" rtl="0">
              <a:spcBef>
                <a:spcPts val="0"/>
              </a:spcBef>
              <a:spcAft>
                <a:spcPts val="0"/>
              </a:spcAft>
              <a:buNone/>
            </a:pPr>
            <a:endParaRPr/>
          </a:p>
        </p:txBody>
      </p:sp>
      <p:sp>
        <p:nvSpPr>
          <p:cNvPr id="3044" name="Google Shape;3044;g1ae4baac3aa_0_150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5" name="Google Shape;3075;p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3"/>
        <p:cNvGrpSpPr/>
        <p:nvPr/>
      </p:nvGrpSpPr>
      <p:grpSpPr>
        <a:xfrm>
          <a:off x="0" y="0"/>
          <a:ext cx="0" cy="0"/>
          <a:chOff x="0" y="0"/>
          <a:chExt cx="0" cy="0"/>
        </a:xfrm>
      </p:grpSpPr>
      <p:pic>
        <p:nvPicPr>
          <p:cNvPr id="34" name="Google Shape;34;p2" descr="A picture containing night sky&#10;&#10;Description automatically generated"/>
          <p:cNvPicPr preferRelativeResize="0"/>
          <p:nvPr/>
        </p:nvPicPr>
        <p:blipFill rotWithShape="1">
          <a:blip r:embed="rId2">
            <a:alphaModFix/>
          </a:blip>
          <a:srcRect/>
          <a:stretch/>
        </p:blipFill>
        <p:spPr>
          <a:xfrm>
            <a:off x="0" y="1340"/>
            <a:ext cx="9143998" cy="5145583"/>
          </a:xfrm>
          <a:prstGeom prst="rect">
            <a:avLst/>
          </a:prstGeom>
          <a:noFill/>
          <a:ln>
            <a:noFill/>
          </a:ln>
        </p:spPr>
      </p:pic>
      <p:pic>
        <p:nvPicPr>
          <p:cNvPr id="35" name="Google Shape;35;p2"/>
          <p:cNvPicPr preferRelativeResize="0"/>
          <p:nvPr/>
        </p:nvPicPr>
        <p:blipFill rotWithShape="1">
          <a:blip r:embed="rId3">
            <a:alphaModFix/>
          </a:blip>
          <a:srcRect t="99" b="109"/>
          <a:stretch/>
        </p:blipFill>
        <p:spPr>
          <a:xfrm>
            <a:off x="487137" y="495236"/>
            <a:ext cx="527371" cy="514826"/>
          </a:xfrm>
          <a:prstGeom prst="rect">
            <a:avLst/>
          </a:prstGeom>
          <a:noFill/>
          <a:ln>
            <a:noFill/>
          </a:ln>
        </p:spPr>
      </p:pic>
      <p:sp>
        <p:nvSpPr>
          <p:cNvPr id="36" name="Google Shape;36;p2"/>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7" name="Google Shape;37;p2"/>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92"/>
        <p:cNvGrpSpPr/>
        <p:nvPr/>
      </p:nvGrpSpPr>
      <p:grpSpPr>
        <a:xfrm>
          <a:off x="0" y="0"/>
          <a:ext cx="0" cy="0"/>
          <a:chOff x="0" y="0"/>
          <a:chExt cx="0" cy="0"/>
        </a:xfrm>
      </p:grpSpPr>
      <p:pic>
        <p:nvPicPr>
          <p:cNvPr id="93" name="Google Shape;93;p11"/>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4" name="Google Shape;94;p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33"/>
        <p:cNvGrpSpPr/>
        <p:nvPr/>
      </p:nvGrpSpPr>
      <p:grpSpPr>
        <a:xfrm>
          <a:off x="0" y="0"/>
          <a:ext cx="0" cy="0"/>
          <a:chOff x="0" y="0"/>
          <a:chExt cx="0" cy="0"/>
        </a:xfrm>
      </p:grpSpPr>
      <p:cxnSp>
        <p:nvCxnSpPr>
          <p:cNvPr id="1234" name="Google Shape;1234;p101"/>
          <p:cNvCxnSpPr/>
          <p:nvPr/>
        </p:nvCxnSpPr>
        <p:spPr>
          <a:xfrm flipH="1">
            <a:off x="1624951" y="1190116"/>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5" name="Google Shape;1235;p101"/>
          <p:cNvCxnSpPr/>
          <p:nvPr/>
        </p:nvCxnSpPr>
        <p:spPr>
          <a:xfrm flipH="1">
            <a:off x="1617227" y="1838699"/>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6" name="Google Shape;1236;p101"/>
          <p:cNvCxnSpPr/>
          <p:nvPr/>
        </p:nvCxnSpPr>
        <p:spPr>
          <a:xfrm flipH="1">
            <a:off x="1617227" y="249295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7" name="Google Shape;1237;p101"/>
          <p:cNvCxnSpPr/>
          <p:nvPr/>
        </p:nvCxnSpPr>
        <p:spPr>
          <a:xfrm flipH="1">
            <a:off x="1624951" y="3152870"/>
            <a:ext cx="3972000" cy="4504"/>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1"/>
          <p:cNvSpPr/>
          <p:nvPr/>
        </p:nvSpPr>
        <p:spPr>
          <a:xfrm>
            <a:off x="1137290" y="917794"/>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39" name="Google Shape;1239;p101"/>
          <p:cNvSpPr/>
          <p:nvPr/>
        </p:nvSpPr>
        <p:spPr>
          <a:xfrm>
            <a:off x="1135926" y="1566377"/>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40" name="Google Shape;1240;p101"/>
          <p:cNvSpPr/>
          <p:nvPr/>
        </p:nvSpPr>
        <p:spPr>
          <a:xfrm>
            <a:off x="1135926" y="2220630"/>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41" name="Google Shape;1241;p101"/>
          <p:cNvSpPr/>
          <p:nvPr/>
        </p:nvSpPr>
        <p:spPr>
          <a:xfrm>
            <a:off x="1136789" y="2880548"/>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42" name="Google Shape;1242;p101"/>
          <p:cNvSpPr txBox="1">
            <a:spLocks noGrp="1"/>
          </p:cNvSpPr>
          <p:nvPr>
            <p:ph type="subTitle" idx="1"/>
          </p:nvPr>
        </p:nvSpPr>
        <p:spPr>
          <a:xfrm>
            <a:off x="5689525" y="968061"/>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3" name="Google Shape;1243;p101"/>
          <p:cNvSpPr txBox="1">
            <a:spLocks noGrp="1"/>
          </p:cNvSpPr>
          <p:nvPr>
            <p:ph type="subTitle" idx="2"/>
          </p:nvPr>
        </p:nvSpPr>
        <p:spPr>
          <a:xfrm>
            <a:off x="5689525" y="1616644"/>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4" name="Google Shape;1244;p101"/>
          <p:cNvSpPr txBox="1">
            <a:spLocks noGrp="1"/>
          </p:cNvSpPr>
          <p:nvPr>
            <p:ph type="subTitle" idx="3"/>
          </p:nvPr>
        </p:nvSpPr>
        <p:spPr>
          <a:xfrm>
            <a:off x="5689525" y="2270897"/>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5" name="Google Shape;1245;p101"/>
          <p:cNvSpPr txBox="1">
            <a:spLocks noGrp="1"/>
          </p:cNvSpPr>
          <p:nvPr>
            <p:ph type="subTitle" idx="4"/>
          </p:nvPr>
        </p:nvSpPr>
        <p:spPr>
          <a:xfrm>
            <a:off x="5689525" y="2930815"/>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6" name="Google Shape;1246;p101"/>
          <p:cNvSpPr/>
          <p:nvPr/>
        </p:nvSpPr>
        <p:spPr>
          <a:xfrm>
            <a:off x="2678323" y="2928563"/>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7" name="Google Shape;1247;p101"/>
          <p:cNvSpPr/>
          <p:nvPr/>
        </p:nvSpPr>
        <p:spPr>
          <a:xfrm>
            <a:off x="2459173" y="2268645"/>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8" name="Google Shape;1248;p101"/>
          <p:cNvSpPr/>
          <p:nvPr/>
        </p:nvSpPr>
        <p:spPr>
          <a:xfrm>
            <a:off x="2191273" y="1614392"/>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9" name="Google Shape;1249;p101"/>
          <p:cNvSpPr/>
          <p:nvPr/>
        </p:nvSpPr>
        <p:spPr>
          <a:xfrm>
            <a:off x="1929823" y="999500"/>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0" name="Google Shape;1250;p101"/>
          <p:cNvSpPr txBox="1">
            <a:spLocks noGrp="1"/>
          </p:cNvSpPr>
          <p:nvPr>
            <p:ph type="subTitle" idx="5"/>
          </p:nvPr>
        </p:nvSpPr>
        <p:spPr>
          <a:xfrm>
            <a:off x="2191273" y="1032170"/>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01"/>
          <p:cNvSpPr txBox="1">
            <a:spLocks noGrp="1"/>
          </p:cNvSpPr>
          <p:nvPr>
            <p:ph type="subTitle" idx="6"/>
          </p:nvPr>
        </p:nvSpPr>
        <p:spPr>
          <a:xfrm>
            <a:off x="2331673" y="1680753"/>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2" name="Google Shape;1252;p101"/>
          <p:cNvSpPr txBox="1">
            <a:spLocks noGrp="1"/>
          </p:cNvSpPr>
          <p:nvPr>
            <p:ph type="subTitle" idx="7"/>
          </p:nvPr>
        </p:nvSpPr>
        <p:spPr>
          <a:xfrm>
            <a:off x="2654473" y="2335006"/>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3" name="Google Shape;1253;p101"/>
          <p:cNvSpPr txBox="1">
            <a:spLocks noGrp="1"/>
          </p:cNvSpPr>
          <p:nvPr>
            <p:ph type="subTitle" idx="8"/>
          </p:nvPr>
        </p:nvSpPr>
        <p:spPr>
          <a:xfrm>
            <a:off x="2863423" y="299492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254" name="Google Shape;1254;p101"/>
          <p:cNvCxnSpPr/>
          <p:nvPr/>
        </p:nvCxnSpPr>
        <p:spPr>
          <a:xfrm flipH="1">
            <a:off x="1652107" y="3827686"/>
            <a:ext cx="3972000" cy="4504"/>
          </a:xfrm>
          <a:prstGeom prst="straightConnector1">
            <a:avLst/>
          </a:prstGeom>
          <a:noFill/>
          <a:ln w="19050" cap="flat" cmpd="sng">
            <a:solidFill>
              <a:schemeClr val="dk2"/>
            </a:solidFill>
            <a:prstDash val="solid"/>
            <a:round/>
            <a:headEnd type="none" w="sm" len="sm"/>
            <a:tailEnd type="none" w="sm" len="sm"/>
          </a:ln>
        </p:spPr>
      </p:cxnSp>
      <p:sp>
        <p:nvSpPr>
          <p:cNvPr id="1255" name="Google Shape;1255;p101"/>
          <p:cNvSpPr/>
          <p:nvPr/>
        </p:nvSpPr>
        <p:spPr>
          <a:xfrm>
            <a:off x="1137233" y="3532567"/>
            <a:ext cx="548640" cy="549148"/>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1256" name="Google Shape;1256;p101"/>
          <p:cNvSpPr/>
          <p:nvPr/>
        </p:nvSpPr>
        <p:spPr>
          <a:xfrm>
            <a:off x="2890579" y="3605483"/>
            <a:ext cx="1600200" cy="453119"/>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7" name="Google Shape;1257;p101"/>
          <p:cNvSpPr txBox="1">
            <a:spLocks noGrp="1"/>
          </p:cNvSpPr>
          <p:nvPr>
            <p:ph type="body" idx="9"/>
          </p:nvPr>
        </p:nvSpPr>
        <p:spPr>
          <a:xfrm>
            <a:off x="2918115" y="3670196"/>
            <a:ext cx="1572665" cy="32178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8" name="Google Shape;1258;p101"/>
          <p:cNvSpPr txBox="1">
            <a:spLocks noGrp="1"/>
          </p:cNvSpPr>
          <p:nvPr>
            <p:ph type="body" idx="13"/>
          </p:nvPr>
        </p:nvSpPr>
        <p:spPr>
          <a:xfrm>
            <a:off x="5689526" y="3609987"/>
            <a:ext cx="2501099" cy="448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9" name="Google Shape;1259;p101"/>
          <p:cNvSpPr>
            <a:spLocks noGrp="1"/>
          </p:cNvSpPr>
          <p:nvPr>
            <p:ph type="pic" idx="14"/>
          </p:nvPr>
        </p:nvSpPr>
        <p:spPr>
          <a:xfrm>
            <a:off x="1250226" y="1037873"/>
            <a:ext cx="320040" cy="320336"/>
          </a:xfrm>
          <a:prstGeom prst="rect">
            <a:avLst/>
          </a:prstGeom>
          <a:noFill/>
          <a:ln>
            <a:noFill/>
          </a:ln>
        </p:spPr>
      </p:sp>
      <p:sp>
        <p:nvSpPr>
          <p:cNvPr id="1260" name="Google Shape;1260;p101"/>
          <p:cNvSpPr>
            <a:spLocks noGrp="1"/>
          </p:cNvSpPr>
          <p:nvPr>
            <p:ph type="pic" idx="15"/>
          </p:nvPr>
        </p:nvSpPr>
        <p:spPr>
          <a:xfrm>
            <a:off x="1247038" y="1680813"/>
            <a:ext cx="320040" cy="320336"/>
          </a:xfrm>
          <a:prstGeom prst="rect">
            <a:avLst/>
          </a:prstGeom>
          <a:noFill/>
          <a:ln>
            <a:noFill/>
          </a:ln>
        </p:spPr>
      </p:sp>
      <p:sp>
        <p:nvSpPr>
          <p:cNvPr id="1261" name="Google Shape;1261;p101"/>
          <p:cNvSpPr>
            <a:spLocks noGrp="1"/>
          </p:cNvSpPr>
          <p:nvPr>
            <p:ph type="pic" idx="16"/>
          </p:nvPr>
        </p:nvSpPr>
        <p:spPr>
          <a:xfrm>
            <a:off x="1248286" y="2337289"/>
            <a:ext cx="320040" cy="320336"/>
          </a:xfrm>
          <a:prstGeom prst="rect">
            <a:avLst/>
          </a:prstGeom>
          <a:noFill/>
          <a:ln>
            <a:noFill/>
          </a:ln>
        </p:spPr>
      </p:sp>
      <p:sp>
        <p:nvSpPr>
          <p:cNvPr id="1262" name="Google Shape;1262;p101"/>
          <p:cNvSpPr>
            <a:spLocks noGrp="1"/>
          </p:cNvSpPr>
          <p:nvPr>
            <p:ph type="pic" idx="17"/>
          </p:nvPr>
        </p:nvSpPr>
        <p:spPr>
          <a:xfrm>
            <a:off x="1258624" y="2994984"/>
            <a:ext cx="320040" cy="320336"/>
          </a:xfrm>
          <a:prstGeom prst="rect">
            <a:avLst/>
          </a:prstGeom>
          <a:noFill/>
          <a:ln>
            <a:noFill/>
          </a:ln>
        </p:spPr>
      </p:sp>
      <p:sp>
        <p:nvSpPr>
          <p:cNvPr id="1263" name="Google Shape;1263;p101"/>
          <p:cNvSpPr>
            <a:spLocks noGrp="1"/>
          </p:cNvSpPr>
          <p:nvPr>
            <p:ph type="pic" idx="18"/>
          </p:nvPr>
        </p:nvSpPr>
        <p:spPr>
          <a:xfrm>
            <a:off x="1257522" y="3652619"/>
            <a:ext cx="320040" cy="320336"/>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264"/>
        <p:cNvGrpSpPr/>
        <p:nvPr/>
      </p:nvGrpSpPr>
      <p:grpSpPr>
        <a:xfrm>
          <a:off x="0" y="0"/>
          <a:ext cx="0" cy="0"/>
          <a:chOff x="0" y="0"/>
          <a:chExt cx="0" cy="0"/>
        </a:xfrm>
      </p:grpSpPr>
      <p:sp>
        <p:nvSpPr>
          <p:cNvPr id="1265" name="Google Shape;1265;p102"/>
          <p:cNvSpPr/>
          <p:nvPr/>
        </p:nvSpPr>
        <p:spPr>
          <a:xfrm>
            <a:off x="3676872" y="1466655"/>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6" name="Google Shape;1266;p102"/>
          <p:cNvSpPr/>
          <p:nvPr/>
        </p:nvSpPr>
        <p:spPr>
          <a:xfrm>
            <a:off x="4257675" y="2444425"/>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7" name="Google Shape;1267;p102"/>
          <p:cNvSpPr/>
          <p:nvPr/>
        </p:nvSpPr>
        <p:spPr>
          <a:xfrm>
            <a:off x="3123979" y="2444425"/>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68" name="Google Shape;1268;p102"/>
          <p:cNvGrpSpPr/>
          <p:nvPr/>
        </p:nvGrpSpPr>
        <p:grpSpPr>
          <a:xfrm rot="5400000" flipH="1">
            <a:off x="2878511" y="3162298"/>
            <a:ext cx="120126" cy="370146"/>
            <a:chOff x="8582701" y="10031465"/>
            <a:chExt cx="320040" cy="987055"/>
          </a:xfrm>
        </p:grpSpPr>
        <p:cxnSp>
          <p:nvCxnSpPr>
            <p:cNvPr id="1269" name="Google Shape;1269;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0" name="Google Shape;1270;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1" name="Google Shape;1271;p102"/>
          <p:cNvGrpSpPr/>
          <p:nvPr/>
        </p:nvGrpSpPr>
        <p:grpSpPr>
          <a:xfrm rot="-5400000" flipH="1">
            <a:off x="6097186" y="3120780"/>
            <a:ext cx="120126" cy="370146"/>
            <a:chOff x="8582701" y="10031465"/>
            <a:chExt cx="320040" cy="987055"/>
          </a:xfrm>
        </p:grpSpPr>
        <p:cxnSp>
          <p:nvCxnSpPr>
            <p:cNvPr id="1272" name="Google Shape;1272;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3" name="Google Shape;1273;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4" name="Google Shape;1274;p102"/>
          <p:cNvGrpSpPr/>
          <p:nvPr/>
        </p:nvGrpSpPr>
        <p:grpSpPr>
          <a:xfrm rot="-5400000" flipH="1">
            <a:off x="5602107" y="922462"/>
            <a:ext cx="120126" cy="1360303"/>
            <a:chOff x="8582701" y="7391044"/>
            <a:chExt cx="320040" cy="3627476"/>
          </a:xfrm>
        </p:grpSpPr>
        <p:cxnSp>
          <p:nvCxnSpPr>
            <p:cNvPr id="1275" name="Google Shape;1275;p102"/>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6" name="Google Shape;1276;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7" name="Google Shape;1277;p102"/>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78" name="Google Shape;1278;p102"/>
          <p:cNvSpPr txBox="1">
            <a:spLocks noGrp="1"/>
          </p:cNvSpPr>
          <p:nvPr>
            <p:ph type="subTitle" idx="1"/>
          </p:nvPr>
        </p:nvSpPr>
        <p:spPr>
          <a:xfrm>
            <a:off x="6423405" y="1355596"/>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79" name="Google Shape;1279;p102"/>
          <p:cNvSpPr txBox="1">
            <a:spLocks noGrp="1"/>
          </p:cNvSpPr>
          <p:nvPr>
            <p:ph type="subTitle" idx="2"/>
          </p:nvPr>
        </p:nvSpPr>
        <p:spPr>
          <a:xfrm>
            <a:off x="6423405" y="1056077"/>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0" name="Google Shape;1280;p102"/>
          <p:cNvSpPr txBox="1">
            <a:spLocks noGrp="1"/>
          </p:cNvSpPr>
          <p:nvPr>
            <p:ph type="subTitle" idx="3"/>
          </p:nvPr>
        </p:nvSpPr>
        <p:spPr>
          <a:xfrm>
            <a:off x="6423405" y="1663719"/>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1" name="Google Shape;1281;p102"/>
          <p:cNvSpPr txBox="1">
            <a:spLocks noGrp="1"/>
          </p:cNvSpPr>
          <p:nvPr>
            <p:ph type="subTitle" idx="4"/>
          </p:nvPr>
        </p:nvSpPr>
        <p:spPr>
          <a:xfrm>
            <a:off x="6423405" y="3109819"/>
            <a:ext cx="2236500" cy="54848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2" name="Google Shape;1282;p102"/>
          <p:cNvSpPr txBox="1">
            <a:spLocks noGrp="1"/>
          </p:cNvSpPr>
          <p:nvPr>
            <p:ph type="subTitle" idx="5"/>
          </p:nvPr>
        </p:nvSpPr>
        <p:spPr>
          <a:xfrm>
            <a:off x="6423405" y="2810300"/>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3" name="Google Shape;1283;p102"/>
          <p:cNvSpPr txBox="1">
            <a:spLocks noGrp="1"/>
          </p:cNvSpPr>
          <p:nvPr>
            <p:ph type="subTitle" idx="6"/>
          </p:nvPr>
        </p:nvSpPr>
        <p:spPr>
          <a:xfrm>
            <a:off x="6423405" y="3417942"/>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4" name="Google Shape;1284;p102"/>
          <p:cNvSpPr txBox="1">
            <a:spLocks noGrp="1"/>
          </p:cNvSpPr>
          <p:nvPr>
            <p:ph type="subTitle" idx="7"/>
          </p:nvPr>
        </p:nvSpPr>
        <p:spPr>
          <a:xfrm>
            <a:off x="433625" y="3109819"/>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5" name="Google Shape;1285;p102"/>
          <p:cNvSpPr txBox="1">
            <a:spLocks noGrp="1"/>
          </p:cNvSpPr>
          <p:nvPr>
            <p:ph type="subTitle" idx="8"/>
          </p:nvPr>
        </p:nvSpPr>
        <p:spPr>
          <a:xfrm>
            <a:off x="433625" y="2810300"/>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6" name="Google Shape;1286;p102"/>
          <p:cNvSpPr txBox="1">
            <a:spLocks noGrp="1"/>
          </p:cNvSpPr>
          <p:nvPr>
            <p:ph type="subTitle" idx="9"/>
          </p:nvPr>
        </p:nvSpPr>
        <p:spPr>
          <a:xfrm>
            <a:off x="433625" y="3445678"/>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287"/>
        <p:cNvGrpSpPr/>
        <p:nvPr/>
      </p:nvGrpSpPr>
      <p:grpSpPr>
        <a:xfrm>
          <a:off x="0" y="0"/>
          <a:ext cx="0" cy="0"/>
          <a:chOff x="0" y="0"/>
          <a:chExt cx="0" cy="0"/>
        </a:xfrm>
      </p:grpSpPr>
      <p:grpSp>
        <p:nvGrpSpPr>
          <p:cNvPr id="1288" name="Google Shape;1288;p103"/>
          <p:cNvGrpSpPr/>
          <p:nvPr/>
        </p:nvGrpSpPr>
        <p:grpSpPr>
          <a:xfrm rot="5400000" flipH="1">
            <a:off x="3386548" y="3316016"/>
            <a:ext cx="120126" cy="1360303"/>
            <a:chOff x="8582701" y="7391044"/>
            <a:chExt cx="320040" cy="3627476"/>
          </a:xfrm>
        </p:grpSpPr>
        <p:cxnSp>
          <p:nvCxnSpPr>
            <p:cNvPr id="1289" name="Google Shape;128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90" name="Google Shape;129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91" name="Google Shape;1291;p103"/>
          <p:cNvGrpSpPr/>
          <p:nvPr/>
        </p:nvGrpSpPr>
        <p:grpSpPr>
          <a:xfrm rot="-5400000" flipH="1">
            <a:off x="6113135" y="2532071"/>
            <a:ext cx="120126" cy="370146"/>
            <a:chOff x="8582701" y="10031465"/>
            <a:chExt cx="320040" cy="987055"/>
          </a:xfrm>
        </p:grpSpPr>
        <p:cxnSp>
          <p:nvCxnSpPr>
            <p:cNvPr id="1292" name="Google Shape;129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93" name="Google Shape;129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94" name="Google Shape;1294;p103"/>
          <p:cNvSpPr/>
          <p:nvPr/>
        </p:nvSpPr>
        <p:spPr>
          <a:xfrm>
            <a:off x="3700795" y="1272437"/>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5" name="Google Shape;1295;p103"/>
          <p:cNvSpPr/>
          <p:nvPr/>
        </p:nvSpPr>
        <p:spPr>
          <a:xfrm>
            <a:off x="4273624" y="1859100"/>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6" name="Google Shape;1296;p103"/>
          <p:cNvSpPr/>
          <p:nvPr/>
        </p:nvSpPr>
        <p:spPr>
          <a:xfrm>
            <a:off x="3139927" y="1859100"/>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7" name="Google Shape;1297;p103"/>
          <p:cNvSpPr/>
          <p:nvPr/>
        </p:nvSpPr>
        <p:spPr>
          <a:xfrm>
            <a:off x="3714750" y="2408340"/>
            <a:ext cx="1714500" cy="1716088"/>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98" name="Google Shape;1298;p103"/>
          <p:cNvGrpSpPr/>
          <p:nvPr/>
        </p:nvGrpSpPr>
        <p:grpSpPr>
          <a:xfrm rot="-5400000" flipH="1">
            <a:off x="5604101" y="713820"/>
            <a:ext cx="120126" cy="1360303"/>
            <a:chOff x="8582701" y="7391044"/>
            <a:chExt cx="320040" cy="3627476"/>
          </a:xfrm>
        </p:grpSpPr>
        <p:cxnSp>
          <p:nvCxnSpPr>
            <p:cNvPr id="1299" name="Google Shape;129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300" name="Google Shape;130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01" name="Google Shape;1301;p103"/>
          <p:cNvGrpSpPr/>
          <p:nvPr/>
        </p:nvGrpSpPr>
        <p:grpSpPr>
          <a:xfrm rot="5400000" flipH="1">
            <a:off x="2891470" y="2532071"/>
            <a:ext cx="120126" cy="370146"/>
            <a:chOff x="8582701" y="10031465"/>
            <a:chExt cx="320040" cy="987055"/>
          </a:xfrm>
        </p:grpSpPr>
        <p:cxnSp>
          <p:nvCxnSpPr>
            <p:cNvPr id="1302" name="Google Shape;130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303" name="Google Shape;130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04" name="Google Shape;1304;p103"/>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05" name="Google Shape;1305;p103"/>
          <p:cNvSpPr txBox="1">
            <a:spLocks noGrp="1"/>
          </p:cNvSpPr>
          <p:nvPr>
            <p:ph type="subTitle" idx="1"/>
          </p:nvPr>
        </p:nvSpPr>
        <p:spPr>
          <a:xfrm>
            <a:off x="6453425" y="2499654"/>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6" name="Google Shape;1306;p103"/>
          <p:cNvSpPr txBox="1">
            <a:spLocks noGrp="1"/>
          </p:cNvSpPr>
          <p:nvPr>
            <p:ph type="subTitle" idx="2"/>
          </p:nvPr>
        </p:nvSpPr>
        <p:spPr>
          <a:xfrm>
            <a:off x="6453425" y="2200136"/>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07" name="Google Shape;1307;p103"/>
          <p:cNvSpPr txBox="1">
            <a:spLocks noGrp="1"/>
          </p:cNvSpPr>
          <p:nvPr>
            <p:ph type="subTitle" idx="3"/>
          </p:nvPr>
        </p:nvSpPr>
        <p:spPr>
          <a:xfrm>
            <a:off x="6453425" y="2835514"/>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8" name="Google Shape;1308;p103"/>
          <p:cNvSpPr txBox="1">
            <a:spLocks noGrp="1"/>
          </p:cNvSpPr>
          <p:nvPr>
            <p:ph type="subTitle" idx="4"/>
          </p:nvPr>
        </p:nvSpPr>
        <p:spPr>
          <a:xfrm>
            <a:off x="509825" y="2458052"/>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9" name="Google Shape;1309;p103"/>
          <p:cNvSpPr txBox="1">
            <a:spLocks noGrp="1"/>
          </p:cNvSpPr>
          <p:nvPr>
            <p:ph type="subTitle" idx="5"/>
          </p:nvPr>
        </p:nvSpPr>
        <p:spPr>
          <a:xfrm>
            <a:off x="509825" y="21585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0" name="Google Shape;1310;p103"/>
          <p:cNvSpPr txBox="1">
            <a:spLocks noGrp="1"/>
          </p:cNvSpPr>
          <p:nvPr>
            <p:ph type="subTitle" idx="6"/>
          </p:nvPr>
        </p:nvSpPr>
        <p:spPr>
          <a:xfrm>
            <a:off x="509825" y="2793911"/>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1" name="Google Shape;1311;p103"/>
          <p:cNvSpPr txBox="1">
            <a:spLocks noGrp="1"/>
          </p:cNvSpPr>
          <p:nvPr>
            <p:ph type="subTitle" idx="7"/>
          </p:nvPr>
        </p:nvSpPr>
        <p:spPr>
          <a:xfrm>
            <a:off x="509825" y="3754651"/>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12" name="Google Shape;1312;p103"/>
          <p:cNvSpPr txBox="1">
            <a:spLocks noGrp="1"/>
          </p:cNvSpPr>
          <p:nvPr>
            <p:ph type="subTitle" idx="8"/>
          </p:nvPr>
        </p:nvSpPr>
        <p:spPr>
          <a:xfrm>
            <a:off x="509825" y="34551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3" name="Google Shape;1313;p103"/>
          <p:cNvSpPr txBox="1">
            <a:spLocks noGrp="1"/>
          </p:cNvSpPr>
          <p:nvPr>
            <p:ph type="subTitle" idx="9"/>
          </p:nvPr>
        </p:nvSpPr>
        <p:spPr>
          <a:xfrm>
            <a:off x="509825" y="4090510"/>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4" name="Google Shape;1314;p103"/>
          <p:cNvSpPr txBox="1">
            <a:spLocks noGrp="1"/>
          </p:cNvSpPr>
          <p:nvPr>
            <p:ph type="body" idx="13"/>
          </p:nvPr>
        </p:nvSpPr>
        <p:spPr>
          <a:xfrm>
            <a:off x="6453426" y="1056428"/>
            <a:ext cx="2236499" cy="3401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5" name="Google Shape;1315;p103"/>
          <p:cNvSpPr txBox="1">
            <a:spLocks noGrp="1"/>
          </p:cNvSpPr>
          <p:nvPr>
            <p:ph type="body" idx="14"/>
          </p:nvPr>
        </p:nvSpPr>
        <p:spPr>
          <a:xfrm>
            <a:off x="6451932" y="1319901"/>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6" name="Google Shape;1316;p103"/>
          <p:cNvSpPr txBox="1">
            <a:spLocks noGrp="1"/>
          </p:cNvSpPr>
          <p:nvPr>
            <p:ph type="body" idx="15"/>
          </p:nvPr>
        </p:nvSpPr>
        <p:spPr>
          <a:xfrm>
            <a:off x="6450438" y="1601762"/>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17"/>
        <p:cNvGrpSpPr/>
        <p:nvPr/>
      </p:nvGrpSpPr>
      <p:grpSpPr>
        <a:xfrm>
          <a:off x="0" y="0"/>
          <a:ext cx="0" cy="0"/>
          <a:chOff x="0" y="0"/>
          <a:chExt cx="0" cy="0"/>
        </a:xfrm>
      </p:grpSpPr>
      <p:grpSp>
        <p:nvGrpSpPr>
          <p:cNvPr id="1318" name="Google Shape;1318;p104"/>
          <p:cNvGrpSpPr/>
          <p:nvPr/>
        </p:nvGrpSpPr>
        <p:grpSpPr>
          <a:xfrm>
            <a:off x="3204825" y="1484874"/>
            <a:ext cx="2716200" cy="2106624"/>
            <a:chOff x="3204825" y="1483500"/>
            <a:chExt cx="2716200" cy="2104675"/>
          </a:xfrm>
        </p:grpSpPr>
        <p:sp>
          <p:nvSpPr>
            <p:cNvPr id="1319" name="Google Shape;1319;p1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0" name="Google Shape;1320;p1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21" name="Google Shape;1321;p104"/>
          <p:cNvGrpSpPr/>
          <p:nvPr/>
        </p:nvGrpSpPr>
        <p:grpSpPr>
          <a:xfrm rot="1499954">
            <a:off x="1515094" y="598934"/>
            <a:ext cx="2551762" cy="1372850"/>
            <a:chOff x="1191527" y="2380720"/>
            <a:chExt cx="2551800" cy="1371600"/>
          </a:xfrm>
        </p:grpSpPr>
        <p:cxnSp>
          <p:nvCxnSpPr>
            <p:cNvPr id="1322" name="Google Shape;1322;p104"/>
            <p:cNvCxnSpPr>
              <a:stCxn id="132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3" name="Google Shape;1323;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4"/>
          <p:cNvGrpSpPr/>
          <p:nvPr/>
        </p:nvGrpSpPr>
        <p:grpSpPr>
          <a:xfrm rot="-1499954" flipH="1">
            <a:off x="5162069" y="598934"/>
            <a:ext cx="2551762" cy="1372850"/>
            <a:chOff x="1191527" y="2380720"/>
            <a:chExt cx="2551800" cy="1371600"/>
          </a:xfrm>
        </p:grpSpPr>
        <p:cxnSp>
          <p:nvCxnSpPr>
            <p:cNvPr id="1325" name="Google Shape;1325;p104"/>
            <p:cNvCxnSpPr>
              <a:stCxn id="132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6" name="Google Shape;1326;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4"/>
          <p:cNvGrpSpPr/>
          <p:nvPr/>
        </p:nvGrpSpPr>
        <p:grpSpPr>
          <a:xfrm rot="-9300046">
            <a:off x="5162069" y="2639172"/>
            <a:ext cx="2551762" cy="1372850"/>
            <a:chOff x="1191527" y="2380720"/>
            <a:chExt cx="2551800" cy="1371600"/>
          </a:xfrm>
        </p:grpSpPr>
        <p:cxnSp>
          <p:nvCxnSpPr>
            <p:cNvPr id="1328" name="Google Shape;1328;p104"/>
            <p:cNvCxnSpPr>
              <a:stCxn id="132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9" name="Google Shape;1329;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4"/>
          <p:cNvGrpSpPr/>
          <p:nvPr/>
        </p:nvGrpSpPr>
        <p:grpSpPr>
          <a:xfrm rot="9300046" flipH="1">
            <a:off x="1515094" y="2639172"/>
            <a:ext cx="2551762" cy="1372850"/>
            <a:chOff x="1191527" y="2380720"/>
            <a:chExt cx="2551800" cy="1371600"/>
          </a:xfrm>
        </p:grpSpPr>
        <p:cxnSp>
          <p:nvCxnSpPr>
            <p:cNvPr id="1331" name="Google Shape;1331;p104"/>
            <p:cNvCxnSpPr>
              <a:stCxn id="133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32" name="Google Shape;1332;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33" name="Google Shape;1333;p104"/>
          <p:cNvSpPr>
            <a:spLocks noGrp="1"/>
          </p:cNvSpPr>
          <p:nvPr>
            <p:ph type="pic" idx="2"/>
          </p:nvPr>
        </p:nvSpPr>
        <p:spPr>
          <a:xfrm>
            <a:off x="1867548" y="660855"/>
            <a:ext cx="777240" cy="777960"/>
          </a:xfrm>
          <a:prstGeom prst="rect">
            <a:avLst/>
          </a:prstGeom>
          <a:noFill/>
          <a:ln>
            <a:noFill/>
          </a:ln>
        </p:spPr>
      </p:sp>
      <p:sp>
        <p:nvSpPr>
          <p:cNvPr id="1334" name="Google Shape;1334;p104"/>
          <p:cNvSpPr>
            <a:spLocks noGrp="1"/>
          </p:cNvSpPr>
          <p:nvPr>
            <p:ph type="pic" idx="3"/>
          </p:nvPr>
        </p:nvSpPr>
        <p:spPr>
          <a:xfrm>
            <a:off x="1863861" y="3202518"/>
            <a:ext cx="777240" cy="777960"/>
          </a:xfrm>
          <a:prstGeom prst="rect">
            <a:avLst/>
          </a:prstGeom>
          <a:noFill/>
          <a:ln>
            <a:noFill/>
          </a:ln>
        </p:spPr>
      </p:sp>
      <p:sp>
        <p:nvSpPr>
          <p:cNvPr id="1335" name="Google Shape;1335;p104"/>
          <p:cNvSpPr>
            <a:spLocks noGrp="1"/>
          </p:cNvSpPr>
          <p:nvPr>
            <p:ph type="pic" idx="4"/>
          </p:nvPr>
        </p:nvSpPr>
        <p:spPr>
          <a:xfrm>
            <a:off x="6584138" y="660855"/>
            <a:ext cx="777240" cy="777960"/>
          </a:xfrm>
          <a:prstGeom prst="rect">
            <a:avLst/>
          </a:prstGeom>
          <a:noFill/>
          <a:ln>
            <a:noFill/>
          </a:ln>
        </p:spPr>
      </p:sp>
      <p:sp>
        <p:nvSpPr>
          <p:cNvPr id="1336" name="Google Shape;1336;p104"/>
          <p:cNvSpPr>
            <a:spLocks noGrp="1"/>
          </p:cNvSpPr>
          <p:nvPr>
            <p:ph type="pic" idx="5"/>
          </p:nvPr>
        </p:nvSpPr>
        <p:spPr>
          <a:xfrm>
            <a:off x="6598189" y="3202518"/>
            <a:ext cx="777240" cy="777960"/>
          </a:xfrm>
          <a:prstGeom prst="rect">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337"/>
        <p:cNvGrpSpPr/>
        <p:nvPr/>
      </p:nvGrpSpPr>
      <p:grpSpPr>
        <a:xfrm>
          <a:off x="0" y="0"/>
          <a:ext cx="0" cy="0"/>
          <a:chOff x="0" y="0"/>
          <a:chExt cx="0" cy="0"/>
        </a:xfrm>
      </p:grpSpPr>
      <p:grpSp>
        <p:nvGrpSpPr>
          <p:cNvPr id="1338" name="Google Shape;1338;p105"/>
          <p:cNvGrpSpPr/>
          <p:nvPr/>
        </p:nvGrpSpPr>
        <p:grpSpPr>
          <a:xfrm>
            <a:off x="3204825" y="1484874"/>
            <a:ext cx="2716200" cy="2106624"/>
            <a:chOff x="3204825" y="1483500"/>
            <a:chExt cx="2716200" cy="2104675"/>
          </a:xfrm>
        </p:grpSpPr>
        <p:sp>
          <p:nvSpPr>
            <p:cNvPr id="1339" name="Google Shape;1339;p1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40" name="Google Shape;1340;p1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41" name="Google Shape;1341;p105"/>
          <p:cNvGrpSpPr/>
          <p:nvPr/>
        </p:nvGrpSpPr>
        <p:grpSpPr>
          <a:xfrm rot="1499954">
            <a:off x="1667494" y="522664"/>
            <a:ext cx="2551762" cy="1372850"/>
            <a:chOff x="1191527" y="2380720"/>
            <a:chExt cx="2551800" cy="1371600"/>
          </a:xfrm>
        </p:grpSpPr>
        <p:cxnSp>
          <p:nvCxnSpPr>
            <p:cNvPr id="1342" name="Google Shape;1342;p105"/>
            <p:cNvCxnSpPr>
              <a:stCxn id="1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3" name="Google Shape;1343;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4" name="Google Shape;1344;p105"/>
          <p:cNvGrpSpPr/>
          <p:nvPr/>
        </p:nvGrpSpPr>
        <p:grpSpPr>
          <a:xfrm rot="-1499954" flipH="1">
            <a:off x="4781069" y="522664"/>
            <a:ext cx="2551762" cy="1372850"/>
            <a:chOff x="1191527" y="2380720"/>
            <a:chExt cx="2551800" cy="1371600"/>
          </a:xfrm>
        </p:grpSpPr>
        <p:cxnSp>
          <p:nvCxnSpPr>
            <p:cNvPr id="1345" name="Google Shape;1345;p105"/>
            <p:cNvCxnSpPr>
              <a:stCxn id="134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6" name="Google Shape;1346;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7" name="Google Shape;1347;p105"/>
          <p:cNvGrpSpPr/>
          <p:nvPr/>
        </p:nvGrpSpPr>
        <p:grpSpPr>
          <a:xfrm rot="-9300046">
            <a:off x="4781069" y="2791713"/>
            <a:ext cx="2551762" cy="1372850"/>
            <a:chOff x="1191527" y="2380720"/>
            <a:chExt cx="2551800" cy="1371600"/>
          </a:xfrm>
        </p:grpSpPr>
        <p:cxnSp>
          <p:nvCxnSpPr>
            <p:cNvPr id="1348" name="Google Shape;1348;p105"/>
            <p:cNvCxnSpPr>
              <a:stCxn id="134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9" name="Google Shape;1349;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0" name="Google Shape;1350;p105"/>
          <p:cNvGrpSpPr/>
          <p:nvPr/>
        </p:nvGrpSpPr>
        <p:grpSpPr>
          <a:xfrm rot="9300046" flipH="1">
            <a:off x="1591294" y="2791713"/>
            <a:ext cx="2551762" cy="1372850"/>
            <a:chOff x="1191527" y="2380720"/>
            <a:chExt cx="2551800" cy="1371600"/>
          </a:xfrm>
        </p:grpSpPr>
        <p:cxnSp>
          <p:nvCxnSpPr>
            <p:cNvPr id="1351" name="Google Shape;1351;p105"/>
            <p:cNvCxnSpPr>
              <a:stCxn id="135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52" name="Google Shape;1352;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3" name="Google Shape;1353;p105"/>
          <p:cNvGrpSpPr/>
          <p:nvPr/>
        </p:nvGrpSpPr>
        <p:grpSpPr>
          <a:xfrm>
            <a:off x="924561" y="1647689"/>
            <a:ext cx="2551800" cy="1372870"/>
            <a:chOff x="1191527" y="2380720"/>
            <a:chExt cx="2551800" cy="1371600"/>
          </a:xfrm>
        </p:grpSpPr>
        <p:cxnSp>
          <p:nvCxnSpPr>
            <p:cNvPr id="1354" name="Google Shape;1354;p105"/>
            <p:cNvCxnSpPr>
              <a:stCxn id="1355"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5" name="Google Shape;1355;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6" name="Google Shape;1356;p105"/>
          <p:cNvGrpSpPr/>
          <p:nvPr/>
        </p:nvGrpSpPr>
        <p:grpSpPr>
          <a:xfrm flipH="1">
            <a:off x="5344161" y="1647689"/>
            <a:ext cx="2551800" cy="1372870"/>
            <a:chOff x="1191527" y="2380720"/>
            <a:chExt cx="2551800" cy="1371600"/>
          </a:xfrm>
        </p:grpSpPr>
        <p:cxnSp>
          <p:nvCxnSpPr>
            <p:cNvPr id="1357" name="Google Shape;1357;p105"/>
            <p:cNvCxnSpPr>
              <a:stCxn id="135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8" name="Google Shape;1358;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59" name="Google Shape;1359;p105"/>
          <p:cNvSpPr>
            <a:spLocks noGrp="1"/>
          </p:cNvSpPr>
          <p:nvPr>
            <p:ph type="pic" idx="2"/>
          </p:nvPr>
        </p:nvSpPr>
        <p:spPr>
          <a:xfrm>
            <a:off x="2019948" y="566864"/>
            <a:ext cx="777240" cy="777960"/>
          </a:xfrm>
          <a:prstGeom prst="rect">
            <a:avLst/>
          </a:prstGeom>
          <a:noFill/>
          <a:ln>
            <a:noFill/>
          </a:ln>
        </p:spPr>
      </p:sp>
      <p:sp>
        <p:nvSpPr>
          <p:cNvPr id="1360" name="Google Shape;1360;p105"/>
          <p:cNvSpPr>
            <a:spLocks noGrp="1"/>
          </p:cNvSpPr>
          <p:nvPr>
            <p:ph type="pic" idx="3"/>
          </p:nvPr>
        </p:nvSpPr>
        <p:spPr>
          <a:xfrm>
            <a:off x="1217253" y="1943742"/>
            <a:ext cx="777240" cy="777960"/>
          </a:xfrm>
          <a:prstGeom prst="rect">
            <a:avLst/>
          </a:prstGeom>
          <a:noFill/>
          <a:ln>
            <a:noFill/>
          </a:ln>
        </p:spPr>
      </p:sp>
      <p:sp>
        <p:nvSpPr>
          <p:cNvPr id="1361" name="Google Shape;1361;p105"/>
          <p:cNvSpPr>
            <a:spLocks noGrp="1"/>
          </p:cNvSpPr>
          <p:nvPr>
            <p:ph type="pic" idx="4"/>
          </p:nvPr>
        </p:nvSpPr>
        <p:spPr>
          <a:xfrm>
            <a:off x="1943748" y="3338765"/>
            <a:ext cx="777240" cy="777960"/>
          </a:xfrm>
          <a:prstGeom prst="rect">
            <a:avLst/>
          </a:prstGeom>
          <a:noFill/>
          <a:ln>
            <a:noFill/>
          </a:ln>
        </p:spPr>
      </p:sp>
      <p:sp>
        <p:nvSpPr>
          <p:cNvPr id="1362" name="Google Shape;1362;p105"/>
          <p:cNvSpPr>
            <a:spLocks noGrp="1"/>
          </p:cNvSpPr>
          <p:nvPr>
            <p:ph type="pic" idx="5"/>
          </p:nvPr>
        </p:nvSpPr>
        <p:spPr>
          <a:xfrm>
            <a:off x="6203138" y="566864"/>
            <a:ext cx="777240" cy="777960"/>
          </a:xfrm>
          <a:prstGeom prst="rect">
            <a:avLst/>
          </a:prstGeom>
          <a:noFill/>
          <a:ln>
            <a:noFill/>
          </a:ln>
        </p:spPr>
      </p:sp>
      <p:sp>
        <p:nvSpPr>
          <p:cNvPr id="1363" name="Google Shape;1363;p105"/>
          <p:cNvSpPr>
            <a:spLocks noGrp="1"/>
          </p:cNvSpPr>
          <p:nvPr>
            <p:ph type="pic" idx="6"/>
          </p:nvPr>
        </p:nvSpPr>
        <p:spPr>
          <a:xfrm>
            <a:off x="6821541" y="1964121"/>
            <a:ext cx="777240" cy="777960"/>
          </a:xfrm>
          <a:prstGeom prst="rect">
            <a:avLst/>
          </a:prstGeom>
          <a:noFill/>
          <a:ln>
            <a:noFill/>
          </a:ln>
        </p:spPr>
      </p:sp>
      <p:sp>
        <p:nvSpPr>
          <p:cNvPr id="1364" name="Google Shape;1364;p105"/>
          <p:cNvSpPr>
            <a:spLocks noGrp="1"/>
          </p:cNvSpPr>
          <p:nvPr>
            <p:ph type="pic" idx="7"/>
          </p:nvPr>
        </p:nvSpPr>
        <p:spPr>
          <a:xfrm>
            <a:off x="6202219" y="3338765"/>
            <a:ext cx="777240" cy="777960"/>
          </a:xfrm>
          <a:prstGeom prst="rect">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365"/>
        <p:cNvGrpSpPr/>
        <p:nvPr/>
      </p:nvGrpSpPr>
      <p:grpSpPr>
        <a:xfrm>
          <a:off x="0" y="0"/>
          <a:ext cx="0" cy="0"/>
          <a:chOff x="0" y="0"/>
          <a:chExt cx="0" cy="0"/>
        </a:xfrm>
      </p:grpSpPr>
      <p:pic>
        <p:nvPicPr>
          <p:cNvPr id="1366" name="Google Shape;1366;p106"/>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67" name="Google Shape;1367;p106"/>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368"/>
        <p:cNvGrpSpPr/>
        <p:nvPr/>
      </p:nvGrpSpPr>
      <p:grpSpPr>
        <a:xfrm>
          <a:off x="0" y="0"/>
          <a:ext cx="0" cy="0"/>
          <a:chOff x="0" y="0"/>
          <a:chExt cx="0" cy="0"/>
        </a:xfrm>
      </p:grpSpPr>
      <p:sp>
        <p:nvSpPr>
          <p:cNvPr id="1369" name="Google Shape;1369;p107"/>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00" scaled="0"/>
        </a:gradFill>
        <a:effectLst/>
      </p:bgPr>
    </p:bg>
    <p:spTree>
      <p:nvGrpSpPr>
        <p:cNvPr id="1" name="Shape 1370"/>
        <p:cNvGrpSpPr/>
        <p:nvPr/>
      </p:nvGrpSpPr>
      <p:grpSpPr>
        <a:xfrm>
          <a:off x="0" y="0"/>
          <a:ext cx="0" cy="0"/>
          <a:chOff x="0" y="0"/>
          <a:chExt cx="0" cy="0"/>
        </a:xfrm>
      </p:grpSpPr>
      <p:sp>
        <p:nvSpPr>
          <p:cNvPr id="1371" name="Google Shape;1371;p108"/>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372"/>
        <p:cNvGrpSpPr/>
        <p:nvPr/>
      </p:nvGrpSpPr>
      <p:grpSpPr>
        <a:xfrm>
          <a:off x="0" y="0"/>
          <a:ext cx="0" cy="0"/>
          <a:chOff x="0" y="0"/>
          <a:chExt cx="0" cy="0"/>
        </a:xfrm>
      </p:grpSpPr>
      <p:sp>
        <p:nvSpPr>
          <p:cNvPr id="1373" name="Google Shape;1373;p109"/>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374"/>
        <p:cNvGrpSpPr/>
        <p:nvPr/>
      </p:nvGrpSpPr>
      <p:grpSpPr>
        <a:xfrm>
          <a:off x="0" y="0"/>
          <a:ext cx="0" cy="0"/>
          <a:chOff x="0" y="0"/>
          <a:chExt cx="0" cy="0"/>
        </a:xfrm>
      </p:grpSpPr>
      <p:pic>
        <p:nvPicPr>
          <p:cNvPr id="1375" name="Google Shape;1375;p1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76" name="Google Shape;1376;p110"/>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95"/>
        <p:cNvGrpSpPr/>
        <p:nvPr/>
      </p:nvGrpSpPr>
      <p:grpSpPr>
        <a:xfrm>
          <a:off x="0" y="0"/>
          <a:ext cx="0" cy="0"/>
          <a:chOff x="0" y="0"/>
          <a:chExt cx="0" cy="0"/>
        </a:xfrm>
      </p:grpSpPr>
      <p:pic>
        <p:nvPicPr>
          <p:cNvPr id="96" name="Google Shape;96;p12"/>
          <p:cNvPicPr preferRelativeResize="0"/>
          <p:nvPr/>
        </p:nvPicPr>
        <p:blipFill>
          <a:blip r:embed="rId2">
            <a:alphaModFix/>
          </a:blip>
          <a:stretch>
            <a:fillRect/>
          </a:stretch>
        </p:blipFill>
        <p:spPr>
          <a:xfrm>
            <a:off x="3928400" y="1880500"/>
            <a:ext cx="1387250" cy="138725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377"/>
        <p:cNvGrpSpPr/>
        <p:nvPr/>
      </p:nvGrpSpPr>
      <p:grpSpPr>
        <a:xfrm>
          <a:off x="0" y="0"/>
          <a:ext cx="0" cy="0"/>
          <a:chOff x="0" y="0"/>
          <a:chExt cx="0" cy="0"/>
        </a:xfrm>
      </p:grpSpPr>
      <p:sp>
        <p:nvSpPr>
          <p:cNvPr id="1378" name="Google Shape;1378;p1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00" scaled="0"/>
        </a:gradFill>
        <a:effectLst/>
      </p:bgPr>
    </p:bg>
    <p:spTree>
      <p:nvGrpSpPr>
        <p:cNvPr id="1" name="Shape 1379"/>
        <p:cNvGrpSpPr/>
        <p:nvPr/>
      </p:nvGrpSpPr>
      <p:grpSpPr>
        <a:xfrm>
          <a:off x="0" y="0"/>
          <a:ext cx="0" cy="0"/>
          <a:chOff x="0" y="0"/>
          <a:chExt cx="0" cy="0"/>
        </a:xfrm>
      </p:grpSpPr>
      <p:sp>
        <p:nvSpPr>
          <p:cNvPr id="1380" name="Google Shape;1380;p112"/>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00" scaled="0"/>
        </a:gradFill>
        <a:effectLst/>
      </p:bgPr>
    </p:bg>
    <p:spTree>
      <p:nvGrpSpPr>
        <p:cNvPr id="1" name="Shape 1381"/>
        <p:cNvGrpSpPr/>
        <p:nvPr/>
      </p:nvGrpSpPr>
      <p:grpSpPr>
        <a:xfrm>
          <a:off x="0" y="0"/>
          <a:ext cx="0" cy="0"/>
          <a:chOff x="0" y="0"/>
          <a:chExt cx="0" cy="0"/>
        </a:xfrm>
      </p:grpSpPr>
      <p:sp>
        <p:nvSpPr>
          <p:cNvPr id="1382" name="Google Shape;1382;p113"/>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383"/>
        <p:cNvGrpSpPr/>
        <p:nvPr/>
      </p:nvGrpSpPr>
      <p:grpSpPr>
        <a:xfrm>
          <a:off x="0" y="0"/>
          <a:ext cx="0" cy="0"/>
          <a:chOff x="0" y="0"/>
          <a:chExt cx="0" cy="0"/>
        </a:xfrm>
      </p:grpSpPr>
      <p:sp>
        <p:nvSpPr>
          <p:cNvPr id="1384" name="Google Shape;1384;p114"/>
          <p:cNvSpPr txBox="1"/>
          <p:nvPr/>
        </p:nvSpPr>
        <p:spPr>
          <a:xfrm>
            <a:off x="340974" y="609839"/>
            <a:ext cx="3432900" cy="1702575"/>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1385" name="Google Shape;1385;p114"/>
          <p:cNvSpPr/>
          <p:nvPr/>
        </p:nvSpPr>
        <p:spPr>
          <a:xfrm>
            <a:off x="4568636" y="907563"/>
            <a:ext cx="548700" cy="54920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386" name="Google Shape;1386;p114"/>
          <p:cNvSpPr/>
          <p:nvPr/>
        </p:nvSpPr>
        <p:spPr>
          <a:xfrm>
            <a:off x="4568636" y="2275423"/>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7" name="Google Shape;1387;p114"/>
          <p:cNvSpPr/>
          <p:nvPr/>
        </p:nvSpPr>
        <p:spPr>
          <a:xfrm>
            <a:off x="4568636" y="356283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8" name="Google Shape;1388;p114"/>
          <p:cNvSpPr txBox="1"/>
          <p:nvPr/>
        </p:nvSpPr>
        <p:spPr>
          <a:xfrm>
            <a:off x="5370125" y="609839"/>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1389" name="Google Shape;1389;p114"/>
          <p:cNvSpPr txBox="1"/>
          <p:nvPr/>
        </p:nvSpPr>
        <p:spPr>
          <a:xfrm>
            <a:off x="5370125" y="1975753"/>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1390" name="Google Shape;1390;p114"/>
          <p:cNvSpPr txBox="1"/>
          <p:nvPr/>
        </p:nvSpPr>
        <p:spPr>
          <a:xfrm>
            <a:off x="5370125" y="3422291"/>
            <a:ext cx="3432900" cy="963591"/>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1391" name="Google Shape;1391;p114"/>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1392" name="Google Shape;1392;p114"/>
          <p:cNvSpPr txBox="1"/>
          <p:nvPr/>
        </p:nvSpPr>
        <p:spPr>
          <a:xfrm>
            <a:off x="340974" y="2461924"/>
            <a:ext cx="3766200" cy="191895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1393" name="Google Shape;1393;p114"/>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1394" name="Google Shape;1394;p114"/>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1395"/>
        <p:cNvGrpSpPr/>
        <p:nvPr/>
      </p:nvGrpSpPr>
      <p:grpSpPr>
        <a:xfrm>
          <a:off x="0" y="0"/>
          <a:ext cx="0" cy="0"/>
          <a:chOff x="0" y="0"/>
          <a:chExt cx="0" cy="0"/>
        </a:xfrm>
      </p:grpSpPr>
      <p:pic>
        <p:nvPicPr>
          <p:cNvPr id="1396" name="Google Shape;1396;p115" descr="A screenshot of a computer&#10;&#10;Description automatically generated with medium confidence"/>
          <p:cNvPicPr preferRelativeResize="0"/>
          <p:nvPr/>
        </p:nvPicPr>
        <p:blipFill rotWithShape="1">
          <a:blip r:embed="rId2">
            <a:alphaModFix/>
          </a:blip>
          <a:srcRect l="20355" t="3796" r="32174" b="33520"/>
          <a:stretch/>
        </p:blipFill>
        <p:spPr>
          <a:xfrm>
            <a:off x="6098256" y="1267415"/>
            <a:ext cx="2231136" cy="1878675"/>
          </a:xfrm>
          <a:prstGeom prst="roundRect">
            <a:avLst>
              <a:gd name="adj" fmla="val 3246"/>
            </a:avLst>
          </a:prstGeom>
          <a:noFill/>
          <a:ln w="19050" cap="flat" cmpd="sng">
            <a:solidFill>
              <a:srgbClr val="A371F7"/>
            </a:solidFill>
            <a:prstDash val="solid"/>
            <a:round/>
            <a:headEnd type="none" w="sm" len="sm"/>
            <a:tailEnd type="none" w="sm" len="sm"/>
          </a:ln>
        </p:spPr>
      </p:pic>
      <p:pic>
        <p:nvPicPr>
          <p:cNvPr id="1397" name="Google Shape;1397;p115" descr="A screenshot of a computer&#10;&#10;Description automatically generated with medium confidence"/>
          <p:cNvPicPr preferRelativeResize="0"/>
          <p:nvPr/>
        </p:nvPicPr>
        <p:blipFill rotWithShape="1">
          <a:blip r:embed="rId3">
            <a:alphaModFix/>
          </a:blip>
          <a:srcRect r="29974" b="2755"/>
          <a:stretch/>
        </p:blipFill>
        <p:spPr>
          <a:xfrm>
            <a:off x="3474579" y="1271080"/>
            <a:ext cx="2231136" cy="1875010"/>
          </a:xfrm>
          <a:prstGeom prst="roundRect">
            <a:avLst>
              <a:gd name="adj" fmla="val 3843"/>
            </a:avLst>
          </a:prstGeom>
          <a:noFill/>
          <a:ln w="19050" cap="flat" cmpd="sng">
            <a:solidFill>
              <a:srgbClr val="A371F7"/>
            </a:solidFill>
            <a:prstDash val="solid"/>
            <a:round/>
            <a:headEnd type="none" w="sm" len="sm"/>
            <a:tailEnd type="none" w="sm" len="sm"/>
          </a:ln>
        </p:spPr>
      </p:pic>
      <p:pic>
        <p:nvPicPr>
          <p:cNvPr id="1398" name="Google Shape;1398;p115"/>
          <p:cNvPicPr preferRelativeResize="0"/>
          <p:nvPr/>
        </p:nvPicPr>
        <p:blipFill rotWithShape="1">
          <a:blip r:embed="rId4">
            <a:alphaModFix/>
          </a:blip>
          <a:srcRect l="2268" r="2267"/>
          <a:stretch/>
        </p:blipFill>
        <p:spPr>
          <a:xfrm>
            <a:off x="858923" y="1284221"/>
            <a:ext cx="2231136" cy="1875010"/>
          </a:xfrm>
          <a:prstGeom prst="roundRect">
            <a:avLst>
              <a:gd name="adj" fmla="val 3546"/>
            </a:avLst>
          </a:prstGeom>
          <a:noFill/>
          <a:ln w="19050" cap="flat" cmpd="sng">
            <a:solidFill>
              <a:srgbClr val="A371F7"/>
            </a:solidFill>
            <a:prstDash val="solid"/>
            <a:round/>
            <a:headEnd type="none" w="sm" len="sm"/>
            <a:tailEnd type="none" w="sm" len="sm"/>
          </a:ln>
        </p:spPr>
      </p:pic>
      <p:sp>
        <p:nvSpPr>
          <p:cNvPr id="1399" name="Google Shape;1399;p115"/>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1400" name="Google Shape;1400;p115"/>
          <p:cNvSpPr txBox="1"/>
          <p:nvPr/>
        </p:nvSpPr>
        <p:spPr>
          <a:xfrm>
            <a:off x="821170" y="3400341"/>
            <a:ext cx="1998900" cy="52756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1401" name="Google Shape;1401;p115"/>
          <p:cNvSpPr txBox="1"/>
          <p:nvPr/>
        </p:nvSpPr>
        <p:spPr>
          <a:xfrm>
            <a:off x="821176" y="3923430"/>
            <a:ext cx="2228700" cy="469359"/>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1402" name="Google Shape;1402;p115"/>
          <p:cNvSpPr txBox="1"/>
          <p:nvPr/>
        </p:nvSpPr>
        <p:spPr>
          <a:xfrm>
            <a:off x="3484751" y="3400346"/>
            <a:ext cx="2220000" cy="527588"/>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1403" name="Google Shape;1403;p115"/>
          <p:cNvSpPr txBox="1"/>
          <p:nvPr/>
        </p:nvSpPr>
        <p:spPr>
          <a:xfrm>
            <a:off x="3484751" y="3923430"/>
            <a:ext cx="2229000" cy="684803"/>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1404" name="Google Shape;1404;p115"/>
          <p:cNvSpPr txBox="1"/>
          <p:nvPr/>
        </p:nvSpPr>
        <p:spPr>
          <a:xfrm>
            <a:off x="6099324" y="3400346"/>
            <a:ext cx="2229000" cy="774116"/>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1405" name="Google Shape;1405;p115"/>
          <p:cNvSpPr/>
          <p:nvPr/>
        </p:nvSpPr>
        <p:spPr>
          <a:xfrm>
            <a:off x="2568379" y="1351550"/>
            <a:ext cx="169442" cy="155915"/>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6" name="Google Shape;1406;p115"/>
          <p:cNvSpPr/>
          <p:nvPr/>
        </p:nvSpPr>
        <p:spPr>
          <a:xfrm>
            <a:off x="1459102" y="1461522"/>
            <a:ext cx="213713" cy="206729"/>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7" name="Google Shape;1407;p115"/>
          <p:cNvSpPr/>
          <p:nvPr/>
        </p:nvSpPr>
        <p:spPr>
          <a:xfrm>
            <a:off x="3474579" y="1491471"/>
            <a:ext cx="496500" cy="29247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8" name="Google Shape;1408;p115"/>
          <p:cNvSpPr/>
          <p:nvPr/>
        </p:nvSpPr>
        <p:spPr>
          <a:xfrm>
            <a:off x="4135583" y="2862222"/>
            <a:ext cx="1569169" cy="223268"/>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9" name="Google Shape;1409;p115"/>
          <p:cNvSpPr/>
          <p:nvPr/>
        </p:nvSpPr>
        <p:spPr>
          <a:xfrm>
            <a:off x="7708343" y="1361011"/>
            <a:ext cx="263052" cy="24918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1410"/>
        <p:cNvGrpSpPr/>
        <p:nvPr/>
      </p:nvGrpSpPr>
      <p:grpSpPr>
        <a:xfrm>
          <a:off x="0" y="0"/>
          <a:ext cx="0" cy="0"/>
          <a:chOff x="0" y="0"/>
          <a:chExt cx="0" cy="0"/>
        </a:xfrm>
      </p:grpSpPr>
      <p:pic>
        <p:nvPicPr>
          <p:cNvPr id="1411" name="Google Shape;1411;p116" descr="Graphical user interface, application&#10;&#10;Description automatically generated"/>
          <p:cNvPicPr preferRelativeResize="0"/>
          <p:nvPr/>
        </p:nvPicPr>
        <p:blipFill rotWithShape="1">
          <a:blip r:embed="rId2">
            <a:alphaModFix/>
          </a:blip>
          <a:srcRect r="20385"/>
          <a:stretch/>
        </p:blipFill>
        <p:spPr>
          <a:xfrm>
            <a:off x="4774933" y="1261897"/>
            <a:ext cx="2231136"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12" name="Google Shape;1412;p116" descr="Text&#10;&#10;Description automatically generated"/>
          <p:cNvPicPr preferRelativeResize="0"/>
          <p:nvPr/>
        </p:nvPicPr>
        <p:blipFill rotWithShape="1">
          <a:blip r:embed="rId3">
            <a:alphaModFix/>
          </a:blip>
          <a:srcRect r="32546"/>
          <a:stretch/>
        </p:blipFill>
        <p:spPr>
          <a:xfrm>
            <a:off x="824661" y="1271080"/>
            <a:ext cx="2231136" cy="1875010"/>
          </a:xfrm>
          <a:prstGeom prst="roundRect">
            <a:avLst>
              <a:gd name="adj" fmla="val 2587"/>
            </a:avLst>
          </a:prstGeom>
          <a:noFill/>
          <a:ln w="19050" cap="flat" cmpd="sng">
            <a:solidFill>
              <a:srgbClr val="A371F7"/>
            </a:solidFill>
            <a:prstDash val="solid"/>
            <a:round/>
            <a:headEnd type="none" w="sm" len="sm"/>
            <a:tailEnd type="none" w="sm" len="sm"/>
          </a:ln>
        </p:spPr>
      </p:pic>
      <p:sp>
        <p:nvSpPr>
          <p:cNvPr id="1413" name="Google Shape;1413;p116"/>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14" name="Google Shape;1414;p116"/>
          <p:cNvSpPr txBox="1"/>
          <p:nvPr/>
        </p:nvSpPr>
        <p:spPr>
          <a:xfrm>
            <a:off x="4777070" y="3362206"/>
            <a:ext cx="19989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1415" name="Google Shape;1415;p116"/>
          <p:cNvSpPr txBox="1"/>
          <p:nvPr/>
        </p:nvSpPr>
        <p:spPr>
          <a:xfrm>
            <a:off x="4777075" y="3666392"/>
            <a:ext cx="38154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1416" name="Google Shape;1416;p116"/>
          <p:cNvSpPr txBox="1"/>
          <p:nvPr/>
        </p:nvSpPr>
        <p:spPr>
          <a:xfrm>
            <a:off x="831276" y="3362206"/>
            <a:ext cx="22200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1417" name="Google Shape;1417;p116"/>
          <p:cNvSpPr txBox="1"/>
          <p:nvPr/>
        </p:nvSpPr>
        <p:spPr>
          <a:xfrm>
            <a:off x="826775" y="3666393"/>
            <a:ext cx="32619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1418" name="Google Shape;1418;p116"/>
          <p:cNvSpPr/>
          <p:nvPr/>
        </p:nvSpPr>
        <p:spPr>
          <a:xfrm>
            <a:off x="7265497" y="1512033"/>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19" name="Google Shape;1419;p116"/>
          <p:cNvSpPr/>
          <p:nvPr/>
        </p:nvSpPr>
        <p:spPr>
          <a:xfrm>
            <a:off x="3313311" y="1933027"/>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420" name="Google Shape;1420;p116"/>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1421" name="Google Shape;1421;p116"/>
          <p:cNvPicPr preferRelativeResize="0"/>
          <p:nvPr/>
        </p:nvPicPr>
        <p:blipFill rotWithShape="1">
          <a:blip r:embed="rId5">
            <a:alphaModFix/>
          </a:blip>
          <a:srcRect/>
          <a:stretch/>
        </p:blipFill>
        <p:spPr>
          <a:xfrm>
            <a:off x="7568096" y="1821511"/>
            <a:ext cx="767141" cy="772240"/>
          </a:xfrm>
          <a:prstGeom prst="rect">
            <a:avLst/>
          </a:prstGeom>
          <a:noFill/>
          <a:ln>
            <a:noFill/>
          </a:ln>
        </p:spPr>
      </p:pic>
      <p:sp>
        <p:nvSpPr>
          <p:cNvPr id="1422" name="Google Shape;1422;p116"/>
          <p:cNvSpPr/>
          <p:nvPr/>
        </p:nvSpPr>
        <p:spPr>
          <a:xfrm>
            <a:off x="1253067" y="1563546"/>
            <a:ext cx="1800816" cy="140253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3" name="Google Shape;1423;p116"/>
          <p:cNvSpPr/>
          <p:nvPr/>
        </p:nvSpPr>
        <p:spPr>
          <a:xfrm>
            <a:off x="4777075" y="2023547"/>
            <a:ext cx="337800" cy="106568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4" name="Google Shape;1424;p116"/>
          <p:cNvSpPr/>
          <p:nvPr/>
        </p:nvSpPr>
        <p:spPr>
          <a:xfrm>
            <a:off x="5237923" y="1563546"/>
            <a:ext cx="1768203" cy="1430074"/>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25"/>
        <p:cNvGrpSpPr/>
        <p:nvPr/>
      </p:nvGrpSpPr>
      <p:grpSpPr>
        <a:xfrm>
          <a:off x="0" y="0"/>
          <a:ext cx="0" cy="0"/>
          <a:chOff x="0" y="0"/>
          <a:chExt cx="0" cy="0"/>
        </a:xfrm>
      </p:grpSpPr>
      <p:pic>
        <p:nvPicPr>
          <p:cNvPr id="1426" name="Google Shape;1426;p117" descr="Graphical user interface&#10;&#10;Description automatically generated"/>
          <p:cNvPicPr preferRelativeResize="0"/>
          <p:nvPr/>
        </p:nvPicPr>
        <p:blipFill rotWithShape="1">
          <a:blip r:embed="rId2">
            <a:alphaModFix/>
          </a:blip>
          <a:srcRect l="47815" t="7470" r="1" b="17094"/>
          <a:stretch/>
        </p:blipFill>
        <p:spPr>
          <a:xfrm>
            <a:off x="818403" y="1328630"/>
            <a:ext cx="2315544" cy="1873134"/>
          </a:xfrm>
          <a:prstGeom prst="roundRect">
            <a:avLst>
              <a:gd name="adj" fmla="val 4452"/>
            </a:avLst>
          </a:prstGeom>
          <a:noFill/>
          <a:ln w="19050" cap="flat" cmpd="sng">
            <a:solidFill>
              <a:schemeClr val="accent1"/>
            </a:solidFill>
            <a:prstDash val="solid"/>
            <a:round/>
            <a:headEnd type="none" w="sm" len="sm"/>
            <a:tailEnd type="none" w="sm" len="sm"/>
          </a:ln>
        </p:spPr>
      </p:pic>
      <p:sp>
        <p:nvSpPr>
          <p:cNvPr id="1427" name="Google Shape;1427;p117"/>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28" name="Google Shape;1428;p117"/>
          <p:cNvSpPr txBox="1"/>
          <p:nvPr/>
        </p:nvSpPr>
        <p:spPr>
          <a:xfrm>
            <a:off x="806575" y="3561520"/>
            <a:ext cx="23556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1429" name="Google Shape;1429;p117"/>
          <p:cNvSpPr/>
          <p:nvPr/>
        </p:nvSpPr>
        <p:spPr>
          <a:xfrm>
            <a:off x="3412022" y="1304166"/>
            <a:ext cx="1371600" cy="137287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0" name="Google Shape;1430;p117"/>
          <p:cNvSpPr/>
          <p:nvPr/>
        </p:nvSpPr>
        <p:spPr>
          <a:xfrm>
            <a:off x="5097086" y="2127808"/>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1" name="Google Shape;1431;p117"/>
          <p:cNvSpPr/>
          <p:nvPr/>
        </p:nvSpPr>
        <p:spPr>
          <a:xfrm>
            <a:off x="2464421" y="1328630"/>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32" name="Google Shape;1432;p117"/>
          <p:cNvSpPr txBox="1"/>
          <p:nvPr/>
        </p:nvSpPr>
        <p:spPr>
          <a:xfrm>
            <a:off x="3488225" y="3561520"/>
            <a:ext cx="4928100" cy="111569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1433" name="Google Shape;1433;p117"/>
          <p:cNvSpPr/>
          <p:nvPr/>
        </p:nvSpPr>
        <p:spPr>
          <a:xfrm>
            <a:off x="6111625" y="1328629"/>
            <a:ext cx="2288100" cy="1348548"/>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34" name="Google Shape;1434;p117"/>
          <p:cNvSpPr txBox="1"/>
          <p:nvPr/>
        </p:nvSpPr>
        <p:spPr>
          <a:xfrm>
            <a:off x="30983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1435" name="Google Shape;1435;p117"/>
          <p:cNvSpPr txBox="1"/>
          <p:nvPr/>
        </p:nvSpPr>
        <p:spPr>
          <a:xfrm>
            <a:off x="43719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1436" name="Google Shape;1436;p117"/>
          <p:cNvSpPr txBox="1"/>
          <p:nvPr/>
        </p:nvSpPr>
        <p:spPr>
          <a:xfrm>
            <a:off x="625622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1437" name="Google Shape;1437;p117"/>
          <p:cNvSpPr/>
          <p:nvPr/>
        </p:nvSpPr>
        <p:spPr>
          <a:xfrm>
            <a:off x="2858620" y="2892535"/>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438"/>
        <p:cNvGrpSpPr/>
        <p:nvPr/>
      </p:nvGrpSpPr>
      <p:grpSpPr>
        <a:xfrm>
          <a:off x="0" y="0"/>
          <a:ext cx="0" cy="0"/>
          <a:chOff x="0" y="0"/>
          <a:chExt cx="0" cy="0"/>
        </a:xfrm>
      </p:grpSpPr>
      <p:graphicFrame>
        <p:nvGraphicFramePr>
          <p:cNvPr id="1439" name="Google Shape;1439;p118"/>
          <p:cNvGraphicFramePr/>
          <p:nvPr/>
        </p:nvGraphicFramePr>
        <p:xfrm>
          <a:off x="3052739" y="272601"/>
          <a:ext cx="5993800" cy="4347300"/>
        </p:xfrm>
        <a:graphic>
          <a:graphicData uri="http://schemas.openxmlformats.org/drawingml/2006/table">
            <a:tbl>
              <a:tblPr>
                <a:noFill/>
                <a:tableStyleId>{E4553520-9266-41B1-A2CE-0053D477B123}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40" name="Google Shape;1440;p118"/>
          <p:cNvSpPr txBox="1"/>
          <p:nvPr/>
        </p:nvSpPr>
        <p:spPr>
          <a:xfrm>
            <a:off x="291322" y="1862439"/>
            <a:ext cx="2486100" cy="593049"/>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1441" name="Google Shape;1441;p118"/>
          <p:cNvSpPr txBox="1"/>
          <p:nvPr/>
        </p:nvSpPr>
        <p:spPr>
          <a:xfrm>
            <a:off x="291322" y="2574132"/>
            <a:ext cx="2486100" cy="7393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hlink"/>
                </a:solidFill>
                <a:latin typeface="Arial"/>
                <a:ea typeface="Arial"/>
                <a:cs typeface="Arial"/>
                <a:sym typeface="Arial"/>
                <a:hlinkClick r:id="rId2"/>
              </a:rPr>
              <a:t>Download Alliance No. 1 </a:t>
            </a:r>
            <a:br>
              <a:rPr lang="en-US" sz="1400" b="0" i="0" u="sng" strike="noStrike" cap="none">
                <a:solidFill>
                  <a:schemeClr val="hlink"/>
                </a:solidFill>
                <a:latin typeface="Arial"/>
                <a:ea typeface="Arial"/>
                <a:cs typeface="Arial"/>
                <a:sym typeface="Arial"/>
                <a:hlinkClick r:id="rId2"/>
              </a:rPr>
            </a:br>
            <a:r>
              <a:rPr lang="en-US"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442"/>
        <p:cNvGrpSpPr/>
        <p:nvPr/>
      </p:nvGrpSpPr>
      <p:grpSpPr>
        <a:xfrm>
          <a:off x="0" y="0"/>
          <a:ext cx="0" cy="0"/>
          <a:chOff x="0" y="0"/>
          <a:chExt cx="0" cy="0"/>
        </a:xfrm>
      </p:grpSpPr>
      <p:sp>
        <p:nvSpPr>
          <p:cNvPr id="1443" name="Google Shape;1443;p119"/>
          <p:cNvSpPr/>
          <p:nvPr/>
        </p:nvSpPr>
        <p:spPr>
          <a:xfrm>
            <a:off x="6265130" y="2024198"/>
            <a:ext cx="685800" cy="686435"/>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1444" name="Google Shape;1444;p119"/>
          <p:cNvSpPr/>
          <p:nvPr/>
        </p:nvSpPr>
        <p:spPr>
          <a:xfrm>
            <a:off x="5512625" y="2769558"/>
            <a:ext cx="685800" cy="686435"/>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1445" name="Google Shape;1445;p119"/>
          <p:cNvSpPr/>
          <p:nvPr/>
        </p:nvSpPr>
        <p:spPr>
          <a:xfrm>
            <a:off x="6265731" y="2769567"/>
            <a:ext cx="685800" cy="686435"/>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1446" name="Google Shape;1446;p119"/>
          <p:cNvSpPr/>
          <p:nvPr/>
        </p:nvSpPr>
        <p:spPr>
          <a:xfrm>
            <a:off x="5512625" y="3514925"/>
            <a:ext cx="685800" cy="686435"/>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1447" name="Google Shape;1447;p119"/>
          <p:cNvSpPr/>
          <p:nvPr/>
        </p:nvSpPr>
        <p:spPr>
          <a:xfrm>
            <a:off x="6265733" y="3514925"/>
            <a:ext cx="685800" cy="686435"/>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1448" name="Google Shape;1448;p119"/>
          <p:cNvSpPr/>
          <p:nvPr/>
        </p:nvSpPr>
        <p:spPr>
          <a:xfrm>
            <a:off x="2325115" y="2030704"/>
            <a:ext cx="1424100" cy="1425419"/>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1449" name="Google Shape;1449;p119"/>
          <p:cNvSpPr/>
          <p:nvPr/>
        </p:nvSpPr>
        <p:spPr>
          <a:xfrm>
            <a:off x="3825033" y="2030713"/>
            <a:ext cx="1424100" cy="1425419"/>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1450" name="Google Shape;1450;p119"/>
          <p:cNvSpPr/>
          <p:nvPr/>
        </p:nvSpPr>
        <p:spPr>
          <a:xfrm>
            <a:off x="7018536" y="2024198"/>
            <a:ext cx="685800" cy="686435"/>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1451" name="Google Shape;1451;p119"/>
          <p:cNvSpPr/>
          <p:nvPr/>
        </p:nvSpPr>
        <p:spPr>
          <a:xfrm>
            <a:off x="7771942" y="2024198"/>
            <a:ext cx="685800" cy="686435"/>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1452" name="Google Shape;1452;p119"/>
          <p:cNvSpPr/>
          <p:nvPr/>
        </p:nvSpPr>
        <p:spPr>
          <a:xfrm>
            <a:off x="7018838" y="2769551"/>
            <a:ext cx="685800" cy="686435"/>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1453" name="Google Shape;1453;p119"/>
          <p:cNvSpPr/>
          <p:nvPr/>
        </p:nvSpPr>
        <p:spPr>
          <a:xfrm>
            <a:off x="7771945" y="2769551"/>
            <a:ext cx="685800" cy="686435"/>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1454" name="Google Shape;1454;p119"/>
          <p:cNvSpPr/>
          <p:nvPr/>
        </p:nvSpPr>
        <p:spPr>
          <a:xfrm>
            <a:off x="7018842" y="3514916"/>
            <a:ext cx="685800" cy="686435"/>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1455" name="Google Shape;1455;p119"/>
          <p:cNvSpPr/>
          <p:nvPr/>
        </p:nvSpPr>
        <p:spPr>
          <a:xfrm>
            <a:off x="7771951" y="3514916"/>
            <a:ext cx="685800" cy="686435"/>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1456" name="Google Shape;1456;p119"/>
          <p:cNvSpPr/>
          <p:nvPr/>
        </p:nvSpPr>
        <p:spPr>
          <a:xfrm>
            <a:off x="602425" y="2030704"/>
            <a:ext cx="1424100" cy="1425419"/>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1457" name="Google Shape;1457;p119"/>
          <p:cNvSpPr txBox="1"/>
          <p:nvPr/>
        </p:nvSpPr>
        <p:spPr>
          <a:xfrm>
            <a:off x="602422" y="473079"/>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1458" name="Google Shape;1458;p119"/>
          <p:cNvSpPr txBox="1"/>
          <p:nvPr/>
        </p:nvSpPr>
        <p:spPr>
          <a:xfrm>
            <a:off x="602422"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1459" name="Google Shape;1459;p119"/>
          <p:cNvSpPr txBox="1"/>
          <p:nvPr/>
        </p:nvSpPr>
        <p:spPr>
          <a:xfrm>
            <a:off x="2344775" y="1480494"/>
            <a:ext cx="13716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1460" name="Google Shape;1460;p119"/>
          <p:cNvSpPr/>
          <p:nvPr/>
        </p:nvSpPr>
        <p:spPr>
          <a:xfrm>
            <a:off x="5513525" y="2024198"/>
            <a:ext cx="684000" cy="686435"/>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1461" name="Google Shape;1461;p119"/>
          <p:cNvSpPr txBox="1"/>
          <p:nvPr/>
        </p:nvSpPr>
        <p:spPr>
          <a:xfrm>
            <a:off x="5498274"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1462" name="Google Shape;1462;p119"/>
          <p:cNvSpPr txBox="1"/>
          <p:nvPr/>
        </p:nvSpPr>
        <p:spPr>
          <a:xfrm>
            <a:off x="602422" y="3603058"/>
            <a:ext cx="1645500" cy="654906"/>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1463" name="Google Shape;1463;p119"/>
          <p:cNvSpPr/>
          <p:nvPr/>
        </p:nvSpPr>
        <p:spPr>
          <a:xfrm>
            <a:off x="1669225" y="3659811"/>
            <a:ext cx="3579900" cy="541401"/>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1464" name="Google Shape;1464;p119"/>
          <p:cNvSpPr/>
          <p:nvPr/>
        </p:nvSpPr>
        <p:spPr>
          <a:xfrm>
            <a:off x="5512625" y="532543"/>
            <a:ext cx="3813000" cy="474139"/>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1465" name="Google Shape;1465;p119"/>
          <p:cNvSpPr/>
          <p:nvPr/>
        </p:nvSpPr>
        <p:spPr>
          <a:xfrm>
            <a:off x="9144000" y="0"/>
            <a:ext cx="2657700" cy="3403349"/>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466" name="Google Shape;1466;p119"/>
          <p:cNvGrpSpPr/>
          <p:nvPr/>
        </p:nvGrpSpPr>
        <p:grpSpPr>
          <a:xfrm>
            <a:off x="9190150" y="0"/>
            <a:ext cx="2579204" cy="3304847"/>
            <a:chOff x="9190150" y="0"/>
            <a:chExt cx="2579204" cy="3301789"/>
          </a:xfrm>
        </p:grpSpPr>
        <p:sp>
          <p:nvSpPr>
            <p:cNvPr id="1467" name="Google Shape;1467;p1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1468" name="Google Shape;1468;p1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1469" name="Google Shape;1469;p1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1470" name="Google Shape;1470;p1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1471" name="Google Shape;1471;p1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1472" name="Google Shape;1472;p1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1473" name="Google Shape;1473;p1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1474" name="Google Shape;1474;p1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1475" name="Google Shape;1475;p1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1476" name="Google Shape;1476;p1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1477" name="Google Shape;1477;p1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1478" name="Google Shape;1478;p1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1479" name="Google Shape;1479;p1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1480" name="Google Shape;1480;p1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1481" name="Google Shape;1481;p1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1482" name="Google Shape;1482;p1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507"/>
        <p:cNvGrpSpPr/>
        <p:nvPr/>
      </p:nvGrpSpPr>
      <p:grpSpPr>
        <a:xfrm>
          <a:off x="0" y="0"/>
          <a:ext cx="0" cy="0"/>
          <a:chOff x="0" y="0"/>
          <a:chExt cx="0" cy="0"/>
        </a:xfrm>
      </p:grpSpPr>
      <p:pic>
        <p:nvPicPr>
          <p:cNvPr id="1508" name="Google Shape;1508;p121" descr="A picture containing night sky&#10;&#10;Description automatically generated"/>
          <p:cNvPicPr preferRelativeResize="0"/>
          <p:nvPr/>
        </p:nvPicPr>
        <p:blipFill rotWithShape="1">
          <a:blip r:embed="rId2">
            <a:alphaModFix/>
          </a:blip>
          <a:srcRect/>
          <a:stretch/>
        </p:blipFill>
        <p:spPr>
          <a:xfrm>
            <a:off x="0" y="1340"/>
            <a:ext cx="9143998" cy="5145582"/>
          </a:xfrm>
          <a:prstGeom prst="rect">
            <a:avLst/>
          </a:prstGeom>
          <a:noFill/>
          <a:ln>
            <a:noFill/>
          </a:ln>
        </p:spPr>
      </p:pic>
      <p:pic>
        <p:nvPicPr>
          <p:cNvPr id="1509" name="Google Shape;1509;p12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10" name="Google Shape;1510;p12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1" name="Google Shape;1511;p12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a:stretch/>
        </p:blipFill>
        <p:spPr>
          <a:xfrm>
            <a:off x="0" y="0"/>
            <a:ext cx="9144000" cy="5148263"/>
          </a:xfrm>
          <a:prstGeom prst="rect">
            <a:avLst/>
          </a:prstGeom>
          <a:noFill/>
          <a:ln>
            <a:noFill/>
          </a:ln>
        </p:spPr>
      </p:pic>
      <p:pic>
        <p:nvPicPr>
          <p:cNvPr id="99" name="Google Shape;99;p13"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00" name="Google Shape;100;p13"/>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512"/>
        <p:cNvGrpSpPr/>
        <p:nvPr/>
      </p:nvGrpSpPr>
      <p:grpSpPr>
        <a:xfrm>
          <a:off x="0" y="0"/>
          <a:ext cx="0" cy="0"/>
          <a:chOff x="0" y="0"/>
          <a:chExt cx="0" cy="0"/>
        </a:xfrm>
      </p:grpSpPr>
      <p:sp>
        <p:nvSpPr>
          <p:cNvPr id="1513" name="Google Shape;1513;p122"/>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4" name="Google Shape;1514;p122"/>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5" name="Google Shape;1515;p122"/>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6" name="Google Shape;1516;p122"/>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7" name="Google Shape;1517;p122"/>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8" name="Google Shape;1518;p122"/>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9" name="Google Shape;1519;p122"/>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20" name="Google Shape;1520;p122"/>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21" name="Google Shape;1521;p122"/>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22" name="Google Shape;1522;p122"/>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523" name="Google Shape;1523;p122"/>
          <p:cNvSpPr>
            <a:spLocks noGrp="1"/>
          </p:cNvSpPr>
          <p:nvPr>
            <p:ph type="pic" idx="7"/>
          </p:nvPr>
        </p:nvSpPr>
        <p:spPr>
          <a:xfrm>
            <a:off x="4690616" y="1563925"/>
            <a:ext cx="320100" cy="320400"/>
          </a:xfrm>
          <a:prstGeom prst="rect">
            <a:avLst/>
          </a:prstGeom>
          <a:noFill/>
          <a:ln>
            <a:noFill/>
          </a:ln>
        </p:spPr>
      </p:sp>
      <p:sp>
        <p:nvSpPr>
          <p:cNvPr id="1524" name="Google Shape;1524;p122"/>
          <p:cNvSpPr>
            <a:spLocks noGrp="1"/>
          </p:cNvSpPr>
          <p:nvPr>
            <p:ph type="pic" idx="8"/>
          </p:nvPr>
        </p:nvSpPr>
        <p:spPr>
          <a:xfrm>
            <a:off x="4684672" y="2360257"/>
            <a:ext cx="320100" cy="320400"/>
          </a:xfrm>
          <a:prstGeom prst="rect">
            <a:avLst/>
          </a:prstGeom>
          <a:noFill/>
          <a:ln>
            <a:noFill/>
          </a:ln>
        </p:spPr>
      </p:sp>
      <p:sp>
        <p:nvSpPr>
          <p:cNvPr id="1525" name="Google Shape;1525;p122"/>
          <p:cNvSpPr>
            <a:spLocks noGrp="1"/>
          </p:cNvSpPr>
          <p:nvPr>
            <p:ph type="pic" idx="9"/>
          </p:nvPr>
        </p:nvSpPr>
        <p:spPr>
          <a:xfrm>
            <a:off x="4696093" y="3156589"/>
            <a:ext cx="320100" cy="320400"/>
          </a:xfrm>
          <a:prstGeom prst="rect">
            <a:avLst/>
          </a:prstGeom>
          <a:no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526"/>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7"/>
        <p:cNvGrpSpPr/>
        <p:nvPr/>
      </p:nvGrpSpPr>
      <p:grpSpPr>
        <a:xfrm>
          <a:off x="0" y="0"/>
          <a:ext cx="0" cy="0"/>
          <a:chOff x="0" y="0"/>
          <a:chExt cx="0" cy="0"/>
        </a:xfrm>
      </p:grpSpPr>
      <p:sp>
        <p:nvSpPr>
          <p:cNvPr id="1528" name="Google Shape;1528;p124"/>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529"/>
        <p:cNvGrpSpPr/>
        <p:nvPr/>
      </p:nvGrpSpPr>
      <p:grpSpPr>
        <a:xfrm>
          <a:off x="0" y="0"/>
          <a:ext cx="0" cy="0"/>
          <a:chOff x="0" y="0"/>
          <a:chExt cx="0" cy="0"/>
        </a:xfrm>
      </p:grpSpPr>
      <p:grpSp>
        <p:nvGrpSpPr>
          <p:cNvPr id="1530" name="Google Shape;1530;p125"/>
          <p:cNvGrpSpPr/>
          <p:nvPr/>
        </p:nvGrpSpPr>
        <p:grpSpPr>
          <a:xfrm>
            <a:off x="4502278" y="1273017"/>
            <a:ext cx="428700" cy="2608446"/>
            <a:chOff x="4502277" y="1271872"/>
            <a:chExt cx="428700" cy="2606101"/>
          </a:xfrm>
        </p:grpSpPr>
        <p:cxnSp>
          <p:nvCxnSpPr>
            <p:cNvPr id="1531" name="Google Shape;1531;p125"/>
            <p:cNvCxnSpPr>
              <a:endCxn id="1532"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533" name="Google Shape;1533;p12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4" name="Google Shape;1534;p12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5" name="Google Shape;1535;p12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6" name="Google Shape;1536;p125"/>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2" name="Google Shape;1532;p12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537" name="Google Shape;1537;p12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538" name="Google Shape;1538;p12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539" name="Google Shape;1539;p12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540" name="Google Shape;1540;p12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541" name="Google Shape;1541;p12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542" name="Google Shape;1542;p125"/>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43" name="Google Shape;1543;p125"/>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4" name="Google Shape;1544;p125"/>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5" name="Google Shape;1545;p125"/>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6" name="Google Shape;1546;p125"/>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7" name="Google Shape;1547;p125"/>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548"/>
        <p:cNvGrpSpPr/>
        <p:nvPr/>
      </p:nvGrpSpPr>
      <p:grpSpPr>
        <a:xfrm>
          <a:off x="0" y="0"/>
          <a:ext cx="0" cy="0"/>
          <a:chOff x="0" y="0"/>
          <a:chExt cx="0" cy="0"/>
        </a:xfrm>
      </p:grpSpPr>
      <p:sp>
        <p:nvSpPr>
          <p:cNvPr id="1549" name="Google Shape;1549;p126"/>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50" name="Google Shape;1550;p126"/>
          <p:cNvSpPr/>
          <p:nvPr/>
        </p:nvSpPr>
        <p:spPr>
          <a:xfrm>
            <a:off x="3886200" y="1088371"/>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51" name="Google Shape;1551;p126"/>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552" name="Google Shape;1552;p126"/>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3"/>
        <p:cNvGrpSpPr/>
        <p:nvPr/>
      </p:nvGrpSpPr>
      <p:grpSpPr>
        <a:xfrm>
          <a:off x="0" y="0"/>
          <a:ext cx="0" cy="0"/>
          <a:chOff x="0" y="0"/>
          <a:chExt cx="0" cy="0"/>
        </a:xfrm>
      </p:grpSpPr>
      <p:sp>
        <p:nvSpPr>
          <p:cNvPr id="1554" name="Google Shape;1554;p12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5" name="Google Shape;1555;p127"/>
          <p:cNvSpPr txBox="1">
            <a:spLocks noGrp="1"/>
          </p:cNvSpPr>
          <p:nvPr>
            <p:ph type="body" idx="1"/>
          </p:nvPr>
        </p:nvSpPr>
        <p:spPr>
          <a:xfrm>
            <a:off x="6286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56" name="Google Shape;1556;p127"/>
          <p:cNvSpPr txBox="1">
            <a:spLocks noGrp="1"/>
          </p:cNvSpPr>
          <p:nvPr>
            <p:ph type="body" idx="2"/>
          </p:nvPr>
        </p:nvSpPr>
        <p:spPr>
          <a:xfrm>
            <a:off x="46291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557"/>
        <p:cNvGrpSpPr/>
        <p:nvPr/>
      </p:nvGrpSpPr>
      <p:grpSpPr>
        <a:xfrm>
          <a:off x="0" y="0"/>
          <a:ext cx="0" cy="0"/>
          <a:chOff x="0" y="0"/>
          <a:chExt cx="0" cy="0"/>
        </a:xfrm>
      </p:grpSpPr>
      <p:pic>
        <p:nvPicPr>
          <p:cNvPr id="1558" name="Google Shape;1558;p1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59" name="Google Shape;1559;p128"/>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a:solidFill>
                  <a:schemeClr val="dk1"/>
                </a:solidFill>
                <a:latin typeface="Arial"/>
                <a:ea typeface="Arial"/>
                <a:cs typeface="Arial"/>
                <a:sym typeface="Arial"/>
              </a:rPr>
              <a:t>Q&amp;A</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560"/>
        <p:cNvGrpSpPr/>
        <p:nvPr/>
      </p:nvGrpSpPr>
      <p:grpSpPr>
        <a:xfrm>
          <a:off x="0" y="0"/>
          <a:ext cx="0" cy="0"/>
          <a:chOff x="0" y="0"/>
          <a:chExt cx="0" cy="0"/>
        </a:xfrm>
      </p:grpSpPr>
      <p:pic>
        <p:nvPicPr>
          <p:cNvPr id="1561" name="Google Shape;1561;p129"/>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62" name="Google Shape;1562;p1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dk1"/>
                </a:solidFill>
                <a:latin typeface="Arial"/>
                <a:ea typeface="Arial"/>
                <a:cs typeface="Arial"/>
                <a:sym typeface="Arial"/>
              </a:rPr>
              <a:t>Thank you</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1563"/>
        <p:cNvGrpSpPr/>
        <p:nvPr/>
      </p:nvGrpSpPr>
      <p:grpSpPr>
        <a:xfrm>
          <a:off x="0" y="0"/>
          <a:ext cx="0" cy="0"/>
          <a:chOff x="0" y="0"/>
          <a:chExt cx="0" cy="0"/>
        </a:xfrm>
      </p:grpSpPr>
      <p:pic>
        <p:nvPicPr>
          <p:cNvPr id="1564" name="Google Shape;1564;p130" descr="Image"/>
          <p:cNvPicPr preferRelativeResize="0"/>
          <p:nvPr/>
        </p:nvPicPr>
        <p:blipFill rotWithShape="1">
          <a:blip r:embed="rId2">
            <a:alphaModFix/>
          </a:blip>
          <a:srcRect/>
          <a:stretch/>
        </p:blipFill>
        <p:spPr>
          <a:xfrm>
            <a:off x="3473310" y="1501578"/>
            <a:ext cx="2197380" cy="214511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565"/>
        <p:cNvGrpSpPr/>
        <p:nvPr/>
      </p:nvGrpSpPr>
      <p:grpSpPr>
        <a:xfrm>
          <a:off x="0" y="0"/>
          <a:ext cx="0" cy="0"/>
          <a:chOff x="0" y="0"/>
          <a:chExt cx="0" cy="0"/>
        </a:xfrm>
      </p:grpSpPr>
      <p:pic>
        <p:nvPicPr>
          <p:cNvPr id="1566" name="Google Shape;1566;p131"/>
          <p:cNvPicPr preferRelativeResize="0"/>
          <p:nvPr/>
        </p:nvPicPr>
        <p:blipFill rotWithShape="1">
          <a:blip r:embed="rId2">
            <a:alphaModFix/>
          </a:blip>
          <a:srcRect/>
          <a:stretch/>
        </p:blipFill>
        <p:spPr>
          <a:xfrm>
            <a:off x="0" y="0"/>
            <a:ext cx="9144000" cy="5148264"/>
          </a:xfrm>
          <a:prstGeom prst="rect">
            <a:avLst/>
          </a:prstGeom>
          <a:noFill/>
          <a:ln>
            <a:noFill/>
          </a:ln>
        </p:spPr>
      </p:pic>
      <p:pic>
        <p:nvPicPr>
          <p:cNvPr id="1567" name="Google Shape;1567;p13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68" name="Google Shape;1568;p13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69" name="Google Shape;1569;p13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04" name="Google Shape;104;p1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5" name="Google Shape;105;p14"/>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570"/>
        <p:cNvGrpSpPr/>
        <p:nvPr/>
      </p:nvGrpSpPr>
      <p:grpSpPr>
        <a:xfrm>
          <a:off x="0" y="0"/>
          <a:ext cx="0" cy="0"/>
          <a:chOff x="0" y="0"/>
          <a:chExt cx="0" cy="0"/>
        </a:xfrm>
      </p:grpSpPr>
      <p:sp>
        <p:nvSpPr>
          <p:cNvPr id="1571" name="Google Shape;1571;p132"/>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572" name="Google Shape;1572;p132"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3" name="Google Shape;1573;p132"/>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574"/>
        <p:cNvGrpSpPr/>
        <p:nvPr/>
      </p:nvGrpSpPr>
      <p:grpSpPr>
        <a:xfrm>
          <a:off x="0" y="0"/>
          <a:ext cx="0" cy="0"/>
          <a:chOff x="0" y="0"/>
          <a:chExt cx="0" cy="0"/>
        </a:xfrm>
      </p:grpSpPr>
      <p:pic>
        <p:nvPicPr>
          <p:cNvPr id="1575" name="Google Shape;1575;p133"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6" name="Google Shape;1576;p133"/>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77" name="Google Shape;1577;p133"/>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578"/>
        <p:cNvGrpSpPr/>
        <p:nvPr/>
      </p:nvGrpSpPr>
      <p:grpSpPr>
        <a:xfrm>
          <a:off x="0" y="0"/>
          <a:ext cx="0" cy="0"/>
          <a:chOff x="0" y="0"/>
          <a:chExt cx="0" cy="0"/>
        </a:xfrm>
      </p:grpSpPr>
      <p:pic>
        <p:nvPicPr>
          <p:cNvPr id="1579" name="Google Shape;1579;p13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80" name="Google Shape;1580;p134"/>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81" name="Google Shape;1581;p134"/>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582"/>
        <p:cNvGrpSpPr/>
        <p:nvPr/>
      </p:nvGrpSpPr>
      <p:grpSpPr>
        <a:xfrm>
          <a:off x="0" y="0"/>
          <a:ext cx="0" cy="0"/>
          <a:chOff x="0" y="0"/>
          <a:chExt cx="0" cy="0"/>
        </a:xfrm>
      </p:grpSpPr>
      <p:pic>
        <p:nvPicPr>
          <p:cNvPr id="1583" name="Google Shape;1583;p135"/>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84" name="Google Shape;1584;p135"/>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85" name="Google Shape;1585;p135"/>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86" name="Google Shape;1586;p135"/>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87" name="Google Shape;1587;p135"/>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588"/>
        <p:cNvGrpSpPr/>
        <p:nvPr/>
      </p:nvGrpSpPr>
      <p:grpSpPr>
        <a:xfrm>
          <a:off x="0" y="0"/>
          <a:ext cx="0" cy="0"/>
          <a:chOff x="0" y="0"/>
          <a:chExt cx="0" cy="0"/>
        </a:xfrm>
      </p:grpSpPr>
      <p:pic>
        <p:nvPicPr>
          <p:cNvPr id="1589" name="Google Shape;1589;p136"/>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590" name="Google Shape;1590;p136"/>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91" name="Google Shape;1591;p136"/>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2" name="Google Shape;1592;p136"/>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3" name="Google Shape;1593;p136"/>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594"/>
        <p:cNvGrpSpPr/>
        <p:nvPr/>
      </p:nvGrpSpPr>
      <p:grpSpPr>
        <a:xfrm>
          <a:off x="0" y="0"/>
          <a:ext cx="0" cy="0"/>
          <a:chOff x="0" y="0"/>
          <a:chExt cx="0" cy="0"/>
        </a:xfrm>
      </p:grpSpPr>
      <p:sp>
        <p:nvSpPr>
          <p:cNvPr id="1595" name="Google Shape;1595;p137"/>
          <p:cNvSpPr>
            <a:spLocks noGrp="1"/>
          </p:cNvSpPr>
          <p:nvPr>
            <p:ph type="pic" idx="2"/>
          </p:nvPr>
        </p:nvSpPr>
        <p:spPr>
          <a:xfrm>
            <a:off x="1378078" y="1716088"/>
            <a:ext cx="1714500" cy="171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596" name="Google Shape;1596;p137"/>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7" name="Google Shape;1597;p137"/>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8" name="Google Shape;1598;p137"/>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599"/>
        <p:cNvGrpSpPr/>
        <p:nvPr/>
      </p:nvGrpSpPr>
      <p:grpSpPr>
        <a:xfrm>
          <a:off x="0" y="0"/>
          <a:ext cx="0" cy="0"/>
          <a:chOff x="0" y="0"/>
          <a:chExt cx="0" cy="0"/>
        </a:xfrm>
      </p:grpSpPr>
      <p:sp>
        <p:nvSpPr>
          <p:cNvPr id="1600" name="Google Shape;1600;p138"/>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1" name="Google Shape;1601;p138"/>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2" name="Google Shape;1602;p138"/>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3" name="Google Shape;1603;p138"/>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604"/>
        <p:cNvGrpSpPr/>
        <p:nvPr/>
      </p:nvGrpSpPr>
      <p:grpSpPr>
        <a:xfrm>
          <a:off x="0" y="0"/>
          <a:ext cx="0" cy="0"/>
          <a:chOff x="0" y="0"/>
          <a:chExt cx="0" cy="0"/>
        </a:xfrm>
      </p:grpSpPr>
      <p:sp>
        <p:nvSpPr>
          <p:cNvPr id="1605" name="Google Shape;1605;p139"/>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6" name="Google Shape;1606;p139"/>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7" name="Google Shape;1607;p139"/>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8" name="Google Shape;1608;p139"/>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609"/>
        <p:cNvGrpSpPr/>
        <p:nvPr/>
      </p:nvGrpSpPr>
      <p:grpSpPr>
        <a:xfrm>
          <a:off x="0" y="0"/>
          <a:ext cx="0" cy="0"/>
          <a:chOff x="0" y="0"/>
          <a:chExt cx="0" cy="0"/>
        </a:xfrm>
      </p:grpSpPr>
      <p:sp>
        <p:nvSpPr>
          <p:cNvPr id="1610" name="Google Shape;1610;p140"/>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1" name="Google Shape;1611;p140"/>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2" name="Google Shape;1612;p140"/>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3" name="Google Shape;1613;p140"/>
          <p:cNvSpPr txBox="1">
            <a:spLocks noGrp="1"/>
          </p:cNvSpPr>
          <p:nvPr>
            <p:ph type="title" idx="4"/>
          </p:nvPr>
        </p:nvSpPr>
        <p:spPr>
          <a:xfrm>
            <a:off x="1331976"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4" name="Google Shape;1614;p140"/>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15" name="Google Shape;1615;p140"/>
          <p:cNvSpPr txBox="1">
            <a:spLocks noGrp="1"/>
          </p:cNvSpPr>
          <p:nvPr>
            <p:ph type="title" idx="5"/>
          </p:nvPr>
        </p:nvSpPr>
        <p:spPr>
          <a:xfrm>
            <a:off x="5513391"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6" name="Google Shape;1616;p140"/>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7" name="Google Shape;1617;p140"/>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18" name="Google Shape;1618;p140"/>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19" name="Google Shape;1619;p140"/>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620"/>
        <p:cNvGrpSpPr/>
        <p:nvPr/>
      </p:nvGrpSpPr>
      <p:grpSpPr>
        <a:xfrm>
          <a:off x="0" y="0"/>
          <a:ext cx="0" cy="0"/>
          <a:chOff x="0" y="0"/>
          <a:chExt cx="0" cy="0"/>
        </a:xfrm>
      </p:grpSpPr>
      <p:pic>
        <p:nvPicPr>
          <p:cNvPr id="1621" name="Google Shape;1621;p141"/>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622" name="Google Shape;1622;p141"/>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3" name="Google Shape;1623;p141"/>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4" name="Google Shape;1624;p141"/>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25" name="Google Shape;1625;p141"/>
          <p:cNvSpPr txBox="1">
            <a:spLocks noGrp="1"/>
          </p:cNvSpPr>
          <p:nvPr>
            <p:ph type="title" idx="4"/>
          </p:nvPr>
        </p:nvSpPr>
        <p:spPr>
          <a:xfrm>
            <a:off x="1331976"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6" name="Google Shape;1626;p141"/>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27" name="Google Shape;1627;p141"/>
          <p:cNvSpPr txBox="1">
            <a:spLocks noGrp="1"/>
          </p:cNvSpPr>
          <p:nvPr>
            <p:ph type="title" idx="5"/>
          </p:nvPr>
        </p:nvSpPr>
        <p:spPr>
          <a:xfrm>
            <a:off x="5513391"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8" name="Google Shape;1628;p141"/>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29" name="Google Shape;1629;p141"/>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0" name="Google Shape;1630;p141"/>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1" name="Google Shape;1631;p141"/>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06"/>
        <p:cNvGrpSpPr/>
        <p:nvPr/>
      </p:nvGrpSpPr>
      <p:grpSpPr>
        <a:xfrm>
          <a:off x="0" y="0"/>
          <a:ext cx="0" cy="0"/>
          <a:chOff x="0" y="0"/>
          <a:chExt cx="0" cy="0"/>
        </a:xfrm>
      </p:grpSpPr>
      <p:pic>
        <p:nvPicPr>
          <p:cNvPr id="107" name="Google Shape;107;p15"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8" name="Google Shape;108;p15"/>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9" name="Google Shape;109;p15"/>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32"/>
        <p:cNvGrpSpPr/>
        <p:nvPr/>
      </p:nvGrpSpPr>
      <p:grpSpPr>
        <a:xfrm>
          <a:off x="0" y="0"/>
          <a:ext cx="0" cy="0"/>
          <a:chOff x="0" y="0"/>
          <a:chExt cx="0" cy="0"/>
        </a:xfrm>
      </p:grpSpPr>
      <p:sp>
        <p:nvSpPr>
          <p:cNvPr id="1633" name="Google Shape;1633;p142"/>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4" name="Google Shape;1634;p142"/>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5" name="Google Shape;1635;p142"/>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36" name="Google Shape;1636;p142"/>
          <p:cNvSpPr txBox="1">
            <a:spLocks noGrp="1"/>
          </p:cNvSpPr>
          <p:nvPr>
            <p:ph type="subTitle" idx="1"/>
          </p:nvPr>
        </p:nvSpPr>
        <p:spPr>
          <a:xfrm>
            <a:off x="1331976" y="3469335"/>
            <a:ext cx="2862000" cy="3387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37" name="Google Shape;1637;p14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8" name="Google Shape;1638;p142"/>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9" name="Google Shape;1639;p142"/>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0" name="Google Shape;1640;p142"/>
          <p:cNvSpPr txBox="1">
            <a:spLocks noGrp="1"/>
          </p:cNvSpPr>
          <p:nvPr>
            <p:ph type="body" idx="6"/>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1" name="Google Shape;1641;p142"/>
          <p:cNvSpPr txBox="1">
            <a:spLocks noGrp="1"/>
          </p:cNvSpPr>
          <p:nvPr>
            <p:ph type="body" idx="7"/>
          </p:nvPr>
        </p:nvSpPr>
        <p:spPr>
          <a:xfrm>
            <a:off x="1331976" y="3191863"/>
            <a:ext cx="28620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2" name="Google Shape;1642;p142"/>
          <p:cNvSpPr txBox="1">
            <a:spLocks noGrp="1"/>
          </p:cNvSpPr>
          <p:nvPr>
            <p:ph type="body" idx="8"/>
          </p:nvPr>
        </p:nvSpPr>
        <p:spPr>
          <a:xfrm>
            <a:off x="5513129"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643"/>
        <p:cNvGrpSpPr/>
        <p:nvPr/>
      </p:nvGrpSpPr>
      <p:grpSpPr>
        <a:xfrm>
          <a:off x="0" y="0"/>
          <a:ext cx="0" cy="0"/>
          <a:chOff x="0" y="0"/>
          <a:chExt cx="0" cy="0"/>
        </a:xfrm>
      </p:grpSpPr>
      <p:sp>
        <p:nvSpPr>
          <p:cNvPr id="1644" name="Google Shape;1644;p143"/>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5" name="Google Shape;1645;p143"/>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6" name="Google Shape;1646;p143"/>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47" name="Google Shape;1647;p143"/>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48" name="Google Shape;1648;p14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49" name="Google Shape;1649;p143"/>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0" name="Google Shape;1650;p143"/>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1" name="Google Shape;1651;p143"/>
          <p:cNvSpPr txBox="1">
            <a:spLocks noGrp="1"/>
          </p:cNvSpPr>
          <p:nvPr>
            <p:ph type="body" idx="6"/>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2" name="Google Shape;1652;p143"/>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3" name="Google Shape;1653;p143"/>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654"/>
        <p:cNvGrpSpPr/>
        <p:nvPr/>
      </p:nvGrpSpPr>
      <p:grpSpPr>
        <a:xfrm>
          <a:off x="0" y="0"/>
          <a:ext cx="0" cy="0"/>
          <a:chOff x="0" y="0"/>
          <a:chExt cx="0" cy="0"/>
        </a:xfrm>
      </p:grpSpPr>
      <p:sp>
        <p:nvSpPr>
          <p:cNvPr id="1655" name="Google Shape;1655;p144"/>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6" name="Google Shape;1656;p144"/>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7" name="Google Shape;1657;p144"/>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658" name="Google Shape;1658;p14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59" name="Google Shape;1659;p144"/>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60" name="Google Shape;1660;p144"/>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1" name="Google Shape;1661;p144"/>
          <p:cNvSpPr txBox="1">
            <a:spLocks noGrp="1"/>
          </p:cNvSpPr>
          <p:nvPr>
            <p:ph type="body" idx="5"/>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2" name="Google Shape;1662;p144"/>
          <p:cNvSpPr txBox="1">
            <a:spLocks noGrp="1"/>
          </p:cNvSpPr>
          <p:nvPr>
            <p:ph type="body" idx="6"/>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3" name="Google Shape;1663;p144"/>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4" name="Google Shape;1664;p144"/>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665"/>
        <p:cNvGrpSpPr/>
        <p:nvPr/>
      </p:nvGrpSpPr>
      <p:grpSpPr>
        <a:xfrm>
          <a:off x="0" y="0"/>
          <a:ext cx="0" cy="0"/>
          <a:chOff x="0" y="0"/>
          <a:chExt cx="0" cy="0"/>
        </a:xfrm>
      </p:grpSpPr>
      <p:sp>
        <p:nvSpPr>
          <p:cNvPr id="1666" name="Google Shape;1666;p145"/>
          <p:cNvSpPr/>
          <p:nvPr/>
        </p:nvSpPr>
        <p:spPr>
          <a:xfrm>
            <a:off x="5125249" y="1669749"/>
            <a:ext cx="1371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7" name="Google Shape;1667;p145"/>
          <p:cNvSpPr/>
          <p:nvPr/>
        </p:nvSpPr>
        <p:spPr>
          <a:xfrm>
            <a:off x="2642249" y="1669749"/>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8" name="Google Shape;1668;p145"/>
          <p:cNvSpPr txBox="1">
            <a:spLocks noGrp="1"/>
          </p:cNvSpPr>
          <p:nvPr>
            <p:ph type="subTitle" idx="1"/>
          </p:nvPr>
        </p:nvSpPr>
        <p:spPr>
          <a:xfrm>
            <a:off x="2193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69" name="Google Shape;1669;p145"/>
          <p:cNvSpPr txBox="1">
            <a:spLocks noGrp="1"/>
          </p:cNvSpPr>
          <p:nvPr>
            <p:ph type="subTitle" idx="2"/>
          </p:nvPr>
        </p:nvSpPr>
        <p:spPr>
          <a:xfrm>
            <a:off x="4676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70" name="Google Shape;1670;p145"/>
          <p:cNvSpPr txBox="1">
            <a:spLocks noGrp="1"/>
          </p:cNvSpPr>
          <p:nvPr>
            <p:ph type="subTitle" idx="3"/>
          </p:nvPr>
        </p:nvSpPr>
        <p:spPr>
          <a:xfrm>
            <a:off x="2193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45"/>
          <p:cNvSpPr txBox="1">
            <a:spLocks noGrp="1"/>
          </p:cNvSpPr>
          <p:nvPr>
            <p:ph type="subTitle" idx="4"/>
          </p:nvPr>
        </p:nvSpPr>
        <p:spPr>
          <a:xfrm>
            <a:off x="4676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2" name="Google Shape;1672;p145"/>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73" name="Google Shape;1673;p145"/>
          <p:cNvSpPr>
            <a:spLocks noGrp="1"/>
          </p:cNvSpPr>
          <p:nvPr>
            <p:ph type="pic" idx="5"/>
          </p:nvPr>
        </p:nvSpPr>
        <p:spPr>
          <a:xfrm>
            <a:off x="2939429" y="1974170"/>
            <a:ext cx="777300" cy="777900"/>
          </a:xfrm>
          <a:prstGeom prst="rect">
            <a:avLst/>
          </a:prstGeom>
          <a:noFill/>
          <a:ln>
            <a:noFill/>
          </a:ln>
        </p:spPr>
      </p:sp>
      <p:sp>
        <p:nvSpPr>
          <p:cNvPr id="1674" name="Google Shape;1674;p145"/>
          <p:cNvSpPr>
            <a:spLocks noGrp="1"/>
          </p:cNvSpPr>
          <p:nvPr>
            <p:ph type="pic" idx="6"/>
          </p:nvPr>
        </p:nvSpPr>
        <p:spPr>
          <a:xfrm>
            <a:off x="5422429" y="1974170"/>
            <a:ext cx="777300" cy="7779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675"/>
        <p:cNvGrpSpPr/>
        <p:nvPr/>
      </p:nvGrpSpPr>
      <p:grpSpPr>
        <a:xfrm>
          <a:off x="0" y="0"/>
          <a:ext cx="0" cy="0"/>
          <a:chOff x="0" y="0"/>
          <a:chExt cx="0" cy="0"/>
        </a:xfrm>
      </p:grpSpPr>
      <p:sp>
        <p:nvSpPr>
          <p:cNvPr id="1676" name="Google Shape;1676;p146"/>
          <p:cNvSpPr/>
          <p:nvPr/>
        </p:nvSpPr>
        <p:spPr>
          <a:xfrm>
            <a:off x="6740750" y="1692142"/>
            <a:ext cx="1363500" cy="13647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7" name="Google Shape;1677;p146"/>
          <p:cNvSpPr/>
          <p:nvPr/>
        </p:nvSpPr>
        <p:spPr>
          <a:xfrm>
            <a:off x="3935000" y="1692142"/>
            <a:ext cx="1363500" cy="13647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8" name="Google Shape;1678;p146"/>
          <p:cNvSpPr/>
          <p:nvPr/>
        </p:nvSpPr>
        <p:spPr>
          <a:xfrm>
            <a:off x="1129250" y="1680995"/>
            <a:ext cx="1364100" cy="1364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9" name="Google Shape;1679;p146"/>
          <p:cNvSpPr txBox="1">
            <a:spLocks noGrp="1"/>
          </p:cNvSpPr>
          <p:nvPr>
            <p:ph type="subTitle" idx="1"/>
          </p:nvPr>
        </p:nvSpPr>
        <p:spPr>
          <a:xfrm>
            <a:off x="4397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0" name="Google Shape;1680;p146"/>
          <p:cNvSpPr txBox="1">
            <a:spLocks noGrp="1"/>
          </p:cNvSpPr>
          <p:nvPr>
            <p:ph type="subTitle" idx="2"/>
          </p:nvPr>
        </p:nvSpPr>
        <p:spPr>
          <a:xfrm>
            <a:off x="4397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1" name="Google Shape;1681;p146"/>
          <p:cNvSpPr txBox="1">
            <a:spLocks noGrp="1"/>
          </p:cNvSpPr>
          <p:nvPr>
            <p:ph type="subTitle" idx="3"/>
          </p:nvPr>
        </p:nvSpPr>
        <p:spPr>
          <a:xfrm>
            <a:off x="324515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2" name="Google Shape;1682;p146"/>
          <p:cNvSpPr txBox="1">
            <a:spLocks noGrp="1"/>
          </p:cNvSpPr>
          <p:nvPr>
            <p:ph type="subTitle" idx="4"/>
          </p:nvPr>
        </p:nvSpPr>
        <p:spPr>
          <a:xfrm>
            <a:off x="324515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3" name="Google Shape;1683;p146"/>
          <p:cNvSpPr txBox="1">
            <a:spLocks noGrp="1"/>
          </p:cNvSpPr>
          <p:nvPr>
            <p:ph type="subTitle" idx="5"/>
          </p:nvPr>
        </p:nvSpPr>
        <p:spPr>
          <a:xfrm>
            <a:off x="60509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4" name="Google Shape;1684;p146"/>
          <p:cNvSpPr txBox="1">
            <a:spLocks noGrp="1"/>
          </p:cNvSpPr>
          <p:nvPr>
            <p:ph type="subTitle" idx="6"/>
          </p:nvPr>
        </p:nvSpPr>
        <p:spPr>
          <a:xfrm>
            <a:off x="60509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5" name="Google Shape;1685;p146"/>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86" name="Google Shape;1686;p146"/>
          <p:cNvSpPr>
            <a:spLocks noGrp="1"/>
          </p:cNvSpPr>
          <p:nvPr>
            <p:ph type="pic" idx="7"/>
          </p:nvPr>
        </p:nvSpPr>
        <p:spPr>
          <a:xfrm>
            <a:off x="1422680" y="2005209"/>
            <a:ext cx="777300" cy="777900"/>
          </a:xfrm>
          <a:prstGeom prst="rect">
            <a:avLst/>
          </a:prstGeom>
          <a:noFill/>
          <a:ln>
            <a:noFill/>
          </a:ln>
        </p:spPr>
      </p:sp>
      <p:sp>
        <p:nvSpPr>
          <p:cNvPr id="1687" name="Google Shape;1687;p146"/>
          <p:cNvSpPr>
            <a:spLocks noGrp="1"/>
          </p:cNvSpPr>
          <p:nvPr>
            <p:ph type="pic" idx="8"/>
          </p:nvPr>
        </p:nvSpPr>
        <p:spPr>
          <a:xfrm>
            <a:off x="4228430" y="2005209"/>
            <a:ext cx="777300" cy="777900"/>
          </a:xfrm>
          <a:prstGeom prst="rect">
            <a:avLst/>
          </a:prstGeom>
          <a:noFill/>
          <a:ln>
            <a:noFill/>
          </a:ln>
        </p:spPr>
      </p:sp>
      <p:sp>
        <p:nvSpPr>
          <p:cNvPr id="1688" name="Google Shape;1688;p146"/>
          <p:cNvSpPr>
            <a:spLocks noGrp="1"/>
          </p:cNvSpPr>
          <p:nvPr>
            <p:ph type="pic" idx="9"/>
          </p:nvPr>
        </p:nvSpPr>
        <p:spPr>
          <a:xfrm>
            <a:off x="7033880" y="2005209"/>
            <a:ext cx="777300" cy="7779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689"/>
        <p:cNvGrpSpPr/>
        <p:nvPr/>
      </p:nvGrpSpPr>
      <p:grpSpPr>
        <a:xfrm>
          <a:off x="0" y="0"/>
          <a:ext cx="0" cy="0"/>
          <a:chOff x="0" y="0"/>
          <a:chExt cx="0" cy="0"/>
        </a:xfrm>
      </p:grpSpPr>
      <p:sp>
        <p:nvSpPr>
          <p:cNvPr id="1690" name="Google Shape;1690;p147"/>
          <p:cNvSpPr/>
          <p:nvPr/>
        </p:nvSpPr>
        <p:spPr>
          <a:xfrm>
            <a:off x="7095183" y="1669854"/>
            <a:ext cx="1374600" cy="1372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1" name="Google Shape;1691;p147"/>
          <p:cNvSpPr/>
          <p:nvPr/>
        </p:nvSpPr>
        <p:spPr>
          <a:xfrm>
            <a:off x="4968008" y="1669854"/>
            <a:ext cx="1374600" cy="1372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2" name="Google Shape;1692;p147"/>
          <p:cNvSpPr/>
          <p:nvPr/>
        </p:nvSpPr>
        <p:spPr>
          <a:xfrm>
            <a:off x="674208" y="1669854"/>
            <a:ext cx="1374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3" name="Google Shape;1693;p147"/>
          <p:cNvSpPr/>
          <p:nvPr/>
        </p:nvSpPr>
        <p:spPr>
          <a:xfrm>
            <a:off x="2843933" y="1669854"/>
            <a:ext cx="1374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4" name="Google Shape;1694;p147"/>
          <p:cNvSpPr txBox="1">
            <a:spLocks noGrp="1"/>
          </p:cNvSpPr>
          <p:nvPr>
            <p:ph type="subTitle" idx="1"/>
          </p:nvPr>
        </p:nvSpPr>
        <p:spPr>
          <a:xfrm>
            <a:off x="3830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5" name="Google Shape;1695;p147"/>
          <p:cNvSpPr txBox="1">
            <a:spLocks noGrp="1"/>
          </p:cNvSpPr>
          <p:nvPr>
            <p:ph type="subTitle" idx="2"/>
          </p:nvPr>
        </p:nvSpPr>
        <p:spPr>
          <a:xfrm>
            <a:off x="3830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6" name="Google Shape;1696;p147"/>
          <p:cNvSpPr txBox="1">
            <a:spLocks noGrp="1"/>
          </p:cNvSpPr>
          <p:nvPr>
            <p:ph type="subTitle" idx="3"/>
          </p:nvPr>
        </p:nvSpPr>
        <p:spPr>
          <a:xfrm>
            <a:off x="255278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7" name="Google Shape;1697;p147"/>
          <p:cNvSpPr txBox="1">
            <a:spLocks noGrp="1"/>
          </p:cNvSpPr>
          <p:nvPr>
            <p:ph type="subTitle" idx="4"/>
          </p:nvPr>
        </p:nvSpPr>
        <p:spPr>
          <a:xfrm>
            <a:off x="255278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8" name="Google Shape;1698;p147"/>
          <p:cNvSpPr txBox="1">
            <a:spLocks noGrp="1"/>
          </p:cNvSpPr>
          <p:nvPr>
            <p:ph type="subTitle" idx="5"/>
          </p:nvPr>
        </p:nvSpPr>
        <p:spPr>
          <a:xfrm>
            <a:off x="46768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9" name="Google Shape;1699;p147"/>
          <p:cNvSpPr txBox="1">
            <a:spLocks noGrp="1"/>
          </p:cNvSpPr>
          <p:nvPr>
            <p:ph type="subTitle" idx="6"/>
          </p:nvPr>
        </p:nvSpPr>
        <p:spPr>
          <a:xfrm>
            <a:off x="46768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0" name="Google Shape;1700;p147"/>
          <p:cNvSpPr txBox="1">
            <a:spLocks noGrp="1"/>
          </p:cNvSpPr>
          <p:nvPr>
            <p:ph type="subTitle" idx="7"/>
          </p:nvPr>
        </p:nvSpPr>
        <p:spPr>
          <a:xfrm>
            <a:off x="680403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01" name="Google Shape;1701;p147"/>
          <p:cNvSpPr txBox="1">
            <a:spLocks noGrp="1"/>
          </p:cNvSpPr>
          <p:nvPr>
            <p:ph type="subTitle" idx="8"/>
          </p:nvPr>
        </p:nvSpPr>
        <p:spPr>
          <a:xfrm>
            <a:off x="680403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2" name="Google Shape;1702;p147"/>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03" name="Google Shape;1703;p147"/>
          <p:cNvSpPr>
            <a:spLocks noGrp="1"/>
          </p:cNvSpPr>
          <p:nvPr>
            <p:ph type="pic" idx="9"/>
          </p:nvPr>
        </p:nvSpPr>
        <p:spPr>
          <a:xfrm>
            <a:off x="972888" y="1967309"/>
            <a:ext cx="777300" cy="777900"/>
          </a:xfrm>
          <a:prstGeom prst="rect">
            <a:avLst/>
          </a:prstGeom>
          <a:noFill/>
          <a:ln>
            <a:noFill/>
          </a:ln>
        </p:spPr>
      </p:sp>
      <p:sp>
        <p:nvSpPr>
          <p:cNvPr id="1704" name="Google Shape;1704;p147"/>
          <p:cNvSpPr>
            <a:spLocks noGrp="1"/>
          </p:cNvSpPr>
          <p:nvPr>
            <p:ph type="pic" idx="13"/>
          </p:nvPr>
        </p:nvSpPr>
        <p:spPr>
          <a:xfrm>
            <a:off x="3142613" y="1967309"/>
            <a:ext cx="777300" cy="777900"/>
          </a:xfrm>
          <a:prstGeom prst="rect">
            <a:avLst/>
          </a:prstGeom>
          <a:noFill/>
          <a:ln>
            <a:noFill/>
          </a:ln>
        </p:spPr>
      </p:sp>
      <p:sp>
        <p:nvSpPr>
          <p:cNvPr id="1705" name="Google Shape;1705;p147"/>
          <p:cNvSpPr>
            <a:spLocks noGrp="1"/>
          </p:cNvSpPr>
          <p:nvPr>
            <p:ph type="pic" idx="14"/>
          </p:nvPr>
        </p:nvSpPr>
        <p:spPr>
          <a:xfrm>
            <a:off x="5245413" y="1967309"/>
            <a:ext cx="777300" cy="777900"/>
          </a:xfrm>
          <a:prstGeom prst="rect">
            <a:avLst/>
          </a:prstGeom>
          <a:noFill/>
          <a:ln>
            <a:noFill/>
          </a:ln>
        </p:spPr>
      </p:sp>
      <p:sp>
        <p:nvSpPr>
          <p:cNvPr id="1706" name="Google Shape;1706;p147"/>
          <p:cNvSpPr>
            <a:spLocks noGrp="1"/>
          </p:cNvSpPr>
          <p:nvPr>
            <p:ph type="pic" idx="15"/>
          </p:nvPr>
        </p:nvSpPr>
        <p:spPr>
          <a:xfrm>
            <a:off x="7393872" y="1967309"/>
            <a:ext cx="777300" cy="7779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707"/>
        <p:cNvGrpSpPr/>
        <p:nvPr/>
      </p:nvGrpSpPr>
      <p:grpSpPr>
        <a:xfrm>
          <a:off x="0" y="0"/>
          <a:ext cx="0" cy="0"/>
          <a:chOff x="0" y="0"/>
          <a:chExt cx="0" cy="0"/>
        </a:xfrm>
      </p:grpSpPr>
      <p:sp>
        <p:nvSpPr>
          <p:cNvPr id="1708" name="Google Shape;1708;p148"/>
          <p:cNvSpPr/>
          <p:nvPr/>
        </p:nvSpPr>
        <p:spPr>
          <a:xfrm>
            <a:off x="3886200" y="1088371"/>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09" name="Google Shape;1709;p148"/>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0" name="Google Shape;1710;p148"/>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1" name="Google Shape;1711;p148"/>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712"/>
        <p:cNvGrpSpPr/>
        <p:nvPr/>
      </p:nvGrpSpPr>
      <p:grpSpPr>
        <a:xfrm>
          <a:off x="0" y="0"/>
          <a:ext cx="0" cy="0"/>
          <a:chOff x="0" y="0"/>
          <a:chExt cx="0" cy="0"/>
        </a:xfrm>
      </p:grpSpPr>
      <p:sp>
        <p:nvSpPr>
          <p:cNvPr id="1713" name="Google Shape;1713;p149"/>
          <p:cNvSpPr/>
          <p:nvPr/>
        </p:nvSpPr>
        <p:spPr>
          <a:xfrm>
            <a:off x="3886200" y="1088371"/>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4" name="Google Shape;1714;p149"/>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5" name="Google Shape;1715;p149"/>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6" name="Google Shape;1716;p149"/>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717"/>
        <p:cNvGrpSpPr/>
        <p:nvPr/>
      </p:nvGrpSpPr>
      <p:grpSpPr>
        <a:xfrm>
          <a:off x="0" y="0"/>
          <a:ext cx="0" cy="0"/>
          <a:chOff x="0" y="0"/>
          <a:chExt cx="0" cy="0"/>
        </a:xfrm>
      </p:grpSpPr>
      <p:sp>
        <p:nvSpPr>
          <p:cNvPr id="1718" name="Google Shape;1718;p150"/>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19" name="Google Shape;1719;p150"/>
          <p:cNvSpPr/>
          <p:nvPr/>
        </p:nvSpPr>
        <p:spPr>
          <a:xfrm>
            <a:off x="512194" y="1887697"/>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0" name="Google Shape;1720;p150"/>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1" name="Google Shape;1721;p150"/>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722"/>
        <p:cNvGrpSpPr/>
        <p:nvPr/>
      </p:nvGrpSpPr>
      <p:grpSpPr>
        <a:xfrm>
          <a:off x="0" y="0"/>
          <a:ext cx="0" cy="0"/>
          <a:chOff x="0" y="0"/>
          <a:chExt cx="0" cy="0"/>
        </a:xfrm>
      </p:grpSpPr>
      <p:sp>
        <p:nvSpPr>
          <p:cNvPr id="1723" name="Google Shape;1723;p151"/>
          <p:cNvSpPr/>
          <p:nvPr/>
        </p:nvSpPr>
        <p:spPr>
          <a:xfrm>
            <a:off x="512194" y="1887697"/>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4" name="Google Shape;1724;p151"/>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25" name="Google Shape;1725;p151"/>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6" name="Google Shape;1726;p151"/>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10"/>
        <p:cNvGrpSpPr/>
        <p:nvPr/>
      </p:nvGrpSpPr>
      <p:grpSpPr>
        <a:xfrm>
          <a:off x="0" y="0"/>
          <a:ext cx="0" cy="0"/>
          <a:chOff x="0" y="0"/>
          <a:chExt cx="0" cy="0"/>
        </a:xfrm>
      </p:grpSpPr>
      <p:pic>
        <p:nvPicPr>
          <p:cNvPr id="111" name="Google Shape;111;p16"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12" name="Google Shape;112;p16"/>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727"/>
        <p:cNvGrpSpPr/>
        <p:nvPr/>
      </p:nvGrpSpPr>
      <p:grpSpPr>
        <a:xfrm>
          <a:off x="0" y="0"/>
          <a:ext cx="0" cy="0"/>
          <a:chOff x="0" y="0"/>
          <a:chExt cx="0" cy="0"/>
        </a:xfrm>
      </p:grpSpPr>
      <p:sp>
        <p:nvSpPr>
          <p:cNvPr id="1728" name="Google Shape;1728;p152"/>
          <p:cNvSpPr/>
          <p:nvPr/>
        </p:nvSpPr>
        <p:spPr>
          <a:xfrm>
            <a:off x="512194" y="1887697"/>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9" name="Google Shape;1729;p152"/>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30" name="Google Shape;1730;p152"/>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31" name="Google Shape;1731;p152"/>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732"/>
        <p:cNvGrpSpPr/>
        <p:nvPr/>
      </p:nvGrpSpPr>
      <p:grpSpPr>
        <a:xfrm>
          <a:off x="0" y="0"/>
          <a:ext cx="0" cy="0"/>
          <a:chOff x="0" y="0"/>
          <a:chExt cx="0" cy="0"/>
        </a:xfrm>
      </p:grpSpPr>
      <p:sp>
        <p:nvSpPr>
          <p:cNvPr id="1733" name="Google Shape;1733;p153"/>
          <p:cNvSpPr/>
          <p:nvPr/>
        </p:nvSpPr>
        <p:spPr>
          <a:xfrm>
            <a:off x="9157717" y="3869998"/>
            <a:ext cx="1161900" cy="19494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4" name="Google Shape;1734;p153"/>
          <p:cNvSpPr/>
          <p:nvPr/>
        </p:nvSpPr>
        <p:spPr>
          <a:xfrm>
            <a:off x="9160002" y="3212516"/>
            <a:ext cx="1428900" cy="30339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5" name="Google Shape;1735;p153"/>
          <p:cNvSpPr/>
          <p:nvPr/>
        </p:nvSpPr>
        <p:spPr>
          <a:xfrm>
            <a:off x="8445627" y="5165820"/>
            <a:ext cx="1428900" cy="8673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6" name="Google Shape;1736;p153"/>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737"/>
        <p:cNvGrpSpPr/>
        <p:nvPr/>
      </p:nvGrpSpPr>
      <p:grpSpPr>
        <a:xfrm>
          <a:off x="0" y="0"/>
          <a:ext cx="0" cy="0"/>
          <a:chOff x="0" y="0"/>
          <a:chExt cx="0" cy="0"/>
        </a:xfrm>
      </p:grpSpPr>
      <p:sp>
        <p:nvSpPr>
          <p:cNvPr id="1738" name="Google Shape;1738;p154"/>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739"/>
        <p:cNvGrpSpPr/>
        <p:nvPr/>
      </p:nvGrpSpPr>
      <p:grpSpPr>
        <a:xfrm>
          <a:off x="0" y="0"/>
          <a:ext cx="0" cy="0"/>
          <a:chOff x="0" y="0"/>
          <a:chExt cx="0" cy="0"/>
        </a:xfrm>
      </p:grpSpPr>
      <p:sp>
        <p:nvSpPr>
          <p:cNvPr id="1740" name="Google Shape;1740;p155"/>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741"/>
        <p:cNvGrpSpPr/>
        <p:nvPr/>
      </p:nvGrpSpPr>
      <p:grpSpPr>
        <a:xfrm>
          <a:off x="0" y="0"/>
          <a:ext cx="0" cy="0"/>
          <a:chOff x="0" y="0"/>
          <a:chExt cx="0" cy="0"/>
        </a:xfrm>
      </p:grpSpPr>
      <p:sp>
        <p:nvSpPr>
          <p:cNvPr id="1742" name="Google Shape;1742;p156"/>
          <p:cNvSpPr/>
          <p:nvPr/>
        </p:nvSpPr>
        <p:spPr>
          <a:xfrm>
            <a:off x="2981400" y="4461828"/>
            <a:ext cx="3181200" cy="6006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743" name="Google Shape;1743;p156"/>
          <p:cNvPicPr preferRelativeResize="0"/>
          <p:nvPr/>
        </p:nvPicPr>
        <p:blipFill rotWithShape="1">
          <a:blip r:embed="rId2">
            <a:alphaModFix/>
          </a:blip>
          <a:srcRect/>
          <a:stretch/>
        </p:blipFill>
        <p:spPr>
          <a:xfrm rot="2037362">
            <a:off x="-2381123" y="-684209"/>
            <a:ext cx="13906247" cy="10670422"/>
          </a:xfrm>
          <a:prstGeom prst="rect">
            <a:avLst/>
          </a:prstGeom>
          <a:noFill/>
          <a:ln>
            <a:noFill/>
          </a:ln>
        </p:spPr>
      </p:pic>
      <p:sp>
        <p:nvSpPr>
          <p:cNvPr id="1744" name="Google Shape;1744;p156"/>
          <p:cNvSpPr txBox="1"/>
          <p:nvPr/>
        </p:nvSpPr>
        <p:spPr>
          <a:xfrm>
            <a:off x="0" y="286015"/>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1745" name="Google Shape;1745;p156"/>
          <p:cNvGrpSpPr/>
          <p:nvPr/>
        </p:nvGrpSpPr>
        <p:grpSpPr>
          <a:xfrm>
            <a:off x="217125" y="1061666"/>
            <a:ext cx="8709750" cy="1060000"/>
            <a:chOff x="193300" y="1138125"/>
            <a:chExt cx="8709750" cy="1059047"/>
          </a:xfrm>
        </p:grpSpPr>
        <p:sp>
          <p:nvSpPr>
            <p:cNvPr id="1746" name="Google Shape;1746;p156"/>
            <p:cNvSpPr txBox="1"/>
            <p:nvPr/>
          </p:nvSpPr>
          <p:spPr>
            <a:xfrm>
              <a:off x="193300"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1747" name="Google Shape;1747;p156"/>
            <p:cNvSpPr txBox="1"/>
            <p:nvPr/>
          </p:nvSpPr>
          <p:spPr>
            <a:xfrm>
              <a:off x="1897823"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1748" name="Google Shape;1748;p156"/>
            <p:cNvSpPr txBox="1"/>
            <p:nvPr/>
          </p:nvSpPr>
          <p:spPr>
            <a:xfrm>
              <a:off x="3549999"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1749" name="Google Shape;1749;p156"/>
            <p:cNvSpPr txBox="1"/>
            <p:nvPr/>
          </p:nvSpPr>
          <p:spPr>
            <a:xfrm>
              <a:off x="5223024" y="1138125"/>
              <a:ext cx="16668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1750" name="Google Shape;1750;p156"/>
            <p:cNvSpPr txBox="1"/>
            <p:nvPr/>
          </p:nvSpPr>
          <p:spPr>
            <a:xfrm>
              <a:off x="7076950" y="1138125"/>
              <a:ext cx="18261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1751" name="Google Shape;1751;p156"/>
            <p:cNvSpPr txBox="1"/>
            <p:nvPr/>
          </p:nvSpPr>
          <p:spPr>
            <a:xfrm>
              <a:off x="260650"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1752" name="Google Shape;1752;p156"/>
            <p:cNvSpPr txBox="1"/>
            <p:nvPr/>
          </p:nvSpPr>
          <p:spPr>
            <a:xfrm>
              <a:off x="1965173"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1753" name="Google Shape;1753;p156"/>
            <p:cNvSpPr txBox="1"/>
            <p:nvPr/>
          </p:nvSpPr>
          <p:spPr>
            <a:xfrm>
              <a:off x="3617349"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1754" name="Google Shape;1754;p156"/>
            <p:cNvSpPr txBox="1"/>
            <p:nvPr/>
          </p:nvSpPr>
          <p:spPr>
            <a:xfrm>
              <a:off x="5380824"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1755" name="Google Shape;1755;p156"/>
            <p:cNvSpPr txBox="1"/>
            <p:nvPr/>
          </p:nvSpPr>
          <p:spPr>
            <a:xfrm>
              <a:off x="7148725" y="1704872"/>
              <a:ext cx="1682700" cy="492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6"/>
        <p:cNvGrpSpPr/>
        <p:nvPr/>
      </p:nvGrpSpPr>
      <p:grpSpPr>
        <a:xfrm>
          <a:off x="0" y="0"/>
          <a:ext cx="0" cy="0"/>
          <a:chOff x="0" y="0"/>
          <a:chExt cx="0" cy="0"/>
        </a:xfrm>
      </p:grpSpPr>
      <p:sp>
        <p:nvSpPr>
          <p:cNvPr id="1757" name="Google Shape;1757;p15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8" name="Google Shape;1758;p157"/>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59"/>
        <p:cNvGrpSpPr/>
        <p:nvPr/>
      </p:nvGrpSpPr>
      <p:grpSpPr>
        <a:xfrm>
          <a:off x="0" y="0"/>
          <a:ext cx="0" cy="0"/>
          <a:chOff x="0" y="0"/>
          <a:chExt cx="0" cy="0"/>
        </a:xfrm>
      </p:grpSpPr>
      <p:sp>
        <p:nvSpPr>
          <p:cNvPr id="1760" name="Google Shape;1760;p158"/>
          <p:cNvSpPr txBox="1">
            <a:spLocks noGrp="1"/>
          </p:cNvSpPr>
          <p:nvPr>
            <p:ph type="title"/>
          </p:nvPr>
        </p:nvSpPr>
        <p:spPr>
          <a:xfrm>
            <a:off x="629841"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158"/>
          <p:cNvSpPr txBox="1">
            <a:spLocks noGrp="1"/>
          </p:cNvSpPr>
          <p:nvPr>
            <p:ph type="body" idx="1"/>
          </p:nvPr>
        </p:nvSpPr>
        <p:spPr>
          <a:xfrm>
            <a:off x="629842" y="1262040"/>
            <a:ext cx="3868200" cy="6186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2" name="Google Shape;1762;p158"/>
          <p:cNvSpPr txBox="1">
            <a:spLocks noGrp="1"/>
          </p:cNvSpPr>
          <p:nvPr>
            <p:ph type="body" idx="2"/>
          </p:nvPr>
        </p:nvSpPr>
        <p:spPr>
          <a:xfrm>
            <a:off x="629842" y="1880546"/>
            <a:ext cx="38682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63" name="Google Shape;1763;p158"/>
          <p:cNvSpPr txBox="1">
            <a:spLocks noGrp="1"/>
          </p:cNvSpPr>
          <p:nvPr>
            <p:ph type="body" idx="3"/>
          </p:nvPr>
        </p:nvSpPr>
        <p:spPr>
          <a:xfrm>
            <a:off x="4629150" y="1262040"/>
            <a:ext cx="3887400" cy="6186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4" name="Google Shape;1764;p158"/>
          <p:cNvSpPr txBox="1">
            <a:spLocks noGrp="1"/>
          </p:cNvSpPr>
          <p:nvPr>
            <p:ph type="body" idx="4"/>
          </p:nvPr>
        </p:nvSpPr>
        <p:spPr>
          <a:xfrm>
            <a:off x="4629150" y="1880546"/>
            <a:ext cx="38874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765"/>
        <p:cNvGrpSpPr/>
        <p:nvPr/>
      </p:nvGrpSpPr>
      <p:grpSpPr>
        <a:xfrm>
          <a:off x="0" y="0"/>
          <a:ext cx="0" cy="0"/>
          <a:chOff x="0" y="0"/>
          <a:chExt cx="0" cy="0"/>
        </a:xfrm>
      </p:grpSpPr>
      <p:sp>
        <p:nvSpPr>
          <p:cNvPr id="1766" name="Google Shape;1766;p159"/>
          <p:cNvSpPr/>
          <p:nvPr/>
        </p:nvSpPr>
        <p:spPr>
          <a:xfrm>
            <a:off x="4576286" y="2632232"/>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7" name="Google Shape;1767;p159"/>
          <p:cNvSpPr/>
          <p:nvPr/>
        </p:nvSpPr>
        <p:spPr>
          <a:xfrm>
            <a:off x="4576286" y="1840380"/>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8" name="Google Shape;1768;p159"/>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69" name="Google Shape;1769;p159"/>
          <p:cNvSpPr txBox="1">
            <a:spLocks noGrp="1"/>
          </p:cNvSpPr>
          <p:nvPr>
            <p:ph type="subTitle" idx="1"/>
          </p:nvPr>
        </p:nvSpPr>
        <p:spPr>
          <a:xfrm>
            <a:off x="5227320" y="1764192"/>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0" name="Google Shape;1770;p159"/>
          <p:cNvSpPr txBox="1">
            <a:spLocks noGrp="1"/>
          </p:cNvSpPr>
          <p:nvPr>
            <p:ph type="subTitle" idx="2"/>
          </p:nvPr>
        </p:nvSpPr>
        <p:spPr>
          <a:xfrm>
            <a:off x="5227320" y="2075376"/>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1" name="Google Shape;1771;p159"/>
          <p:cNvSpPr txBox="1">
            <a:spLocks noGrp="1"/>
          </p:cNvSpPr>
          <p:nvPr>
            <p:ph type="subTitle" idx="3"/>
          </p:nvPr>
        </p:nvSpPr>
        <p:spPr>
          <a:xfrm>
            <a:off x="5227320" y="256960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2" name="Google Shape;1772;p159"/>
          <p:cNvSpPr txBox="1">
            <a:spLocks noGrp="1"/>
          </p:cNvSpPr>
          <p:nvPr>
            <p:ph type="subTitle" idx="4"/>
          </p:nvPr>
        </p:nvSpPr>
        <p:spPr>
          <a:xfrm>
            <a:off x="5227320" y="288079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3" name="Google Shape;1773;p159"/>
          <p:cNvSpPr>
            <a:spLocks noGrp="1"/>
          </p:cNvSpPr>
          <p:nvPr>
            <p:ph type="pic" idx="5"/>
          </p:nvPr>
        </p:nvSpPr>
        <p:spPr>
          <a:xfrm>
            <a:off x="4690616" y="1954816"/>
            <a:ext cx="320100" cy="320400"/>
          </a:xfrm>
          <a:prstGeom prst="rect">
            <a:avLst/>
          </a:prstGeom>
          <a:noFill/>
          <a:ln>
            <a:noFill/>
          </a:ln>
        </p:spPr>
      </p:sp>
      <p:sp>
        <p:nvSpPr>
          <p:cNvPr id="1774" name="Google Shape;1774;p159"/>
          <p:cNvSpPr>
            <a:spLocks noGrp="1"/>
          </p:cNvSpPr>
          <p:nvPr>
            <p:ph type="pic" idx="6"/>
          </p:nvPr>
        </p:nvSpPr>
        <p:spPr>
          <a:xfrm>
            <a:off x="4690616" y="2746668"/>
            <a:ext cx="320100" cy="3204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775"/>
        <p:cNvGrpSpPr/>
        <p:nvPr/>
      </p:nvGrpSpPr>
      <p:grpSpPr>
        <a:xfrm>
          <a:off x="0" y="0"/>
          <a:ext cx="0" cy="0"/>
          <a:chOff x="0" y="0"/>
          <a:chExt cx="0" cy="0"/>
        </a:xfrm>
      </p:grpSpPr>
      <p:sp>
        <p:nvSpPr>
          <p:cNvPr id="1776" name="Google Shape;1776;p160"/>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7" name="Google Shape;1777;p160"/>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8" name="Google Shape;1778;p160"/>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9" name="Google Shape;1779;p160"/>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80" name="Google Shape;1780;p160"/>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1" name="Google Shape;1781;p160"/>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2" name="Google Shape;1782;p160"/>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3" name="Google Shape;1783;p160"/>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4" name="Google Shape;1784;p160"/>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5" name="Google Shape;1785;p160"/>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6" name="Google Shape;1786;p160"/>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7" name="Google Shape;1787;p160"/>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8" name="Google Shape;1788;p160"/>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89" name="Google Shape;1789;p160"/>
          <p:cNvSpPr>
            <a:spLocks noGrp="1"/>
          </p:cNvSpPr>
          <p:nvPr>
            <p:ph type="pic" idx="9"/>
          </p:nvPr>
        </p:nvSpPr>
        <p:spPr>
          <a:xfrm>
            <a:off x="4694903" y="1184083"/>
            <a:ext cx="320100" cy="320400"/>
          </a:xfrm>
          <a:prstGeom prst="rect">
            <a:avLst/>
          </a:prstGeom>
          <a:noFill/>
          <a:ln>
            <a:noFill/>
          </a:ln>
        </p:spPr>
      </p:sp>
      <p:sp>
        <p:nvSpPr>
          <p:cNvPr id="1790" name="Google Shape;1790;p160"/>
          <p:cNvSpPr>
            <a:spLocks noGrp="1"/>
          </p:cNvSpPr>
          <p:nvPr>
            <p:ph type="pic" idx="13"/>
          </p:nvPr>
        </p:nvSpPr>
        <p:spPr>
          <a:xfrm>
            <a:off x="4694903" y="1912679"/>
            <a:ext cx="320100" cy="320400"/>
          </a:xfrm>
          <a:prstGeom prst="rect">
            <a:avLst/>
          </a:prstGeom>
          <a:noFill/>
          <a:ln>
            <a:noFill/>
          </a:ln>
        </p:spPr>
      </p:sp>
      <p:sp>
        <p:nvSpPr>
          <p:cNvPr id="1791" name="Google Shape;1791;p160"/>
          <p:cNvSpPr>
            <a:spLocks noGrp="1"/>
          </p:cNvSpPr>
          <p:nvPr>
            <p:ph type="pic" idx="14"/>
          </p:nvPr>
        </p:nvSpPr>
        <p:spPr>
          <a:xfrm>
            <a:off x="4694903" y="2641274"/>
            <a:ext cx="320100" cy="320400"/>
          </a:xfrm>
          <a:prstGeom prst="rect">
            <a:avLst/>
          </a:prstGeom>
          <a:noFill/>
          <a:ln>
            <a:noFill/>
          </a:ln>
        </p:spPr>
      </p:sp>
      <p:sp>
        <p:nvSpPr>
          <p:cNvPr id="1792" name="Google Shape;1792;p160"/>
          <p:cNvSpPr>
            <a:spLocks noGrp="1"/>
          </p:cNvSpPr>
          <p:nvPr>
            <p:ph type="pic" idx="15"/>
          </p:nvPr>
        </p:nvSpPr>
        <p:spPr>
          <a:xfrm>
            <a:off x="4694903" y="3369870"/>
            <a:ext cx="320100" cy="3204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793"/>
        <p:cNvGrpSpPr/>
        <p:nvPr/>
      </p:nvGrpSpPr>
      <p:grpSpPr>
        <a:xfrm>
          <a:off x="0" y="0"/>
          <a:ext cx="0" cy="0"/>
          <a:chOff x="0" y="0"/>
          <a:chExt cx="0" cy="0"/>
        </a:xfrm>
      </p:grpSpPr>
      <p:sp>
        <p:nvSpPr>
          <p:cNvPr id="1794" name="Google Shape;1794;p161"/>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5" name="Google Shape;1795;p161"/>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6" name="Google Shape;1796;p161"/>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7" name="Google Shape;1797;p161"/>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98" name="Google Shape;1798;p161"/>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99" name="Google Shape;1799;p161"/>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0" name="Google Shape;1800;p161"/>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1" name="Google Shape;1801;p161"/>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02" name="Google Shape;1802;p161"/>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3" name="Google Shape;1803;p161"/>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4" name="Google Shape;1804;p161"/>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05" name="Google Shape;1805;p161"/>
          <p:cNvSpPr>
            <a:spLocks noGrp="1"/>
          </p:cNvSpPr>
          <p:nvPr>
            <p:ph type="pic" idx="7"/>
          </p:nvPr>
        </p:nvSpPr>
        <p:spPr>
          <a:xfrm>
            <a:off x="809374" y="1375212"/>
            <a:ext cx="777300" cy="777900"/>
          </a:xfrm>
          <a:prstGeom prst="rect">
            <a:avLst/>
          </a:prstGeom>
          <a:noFill/>
          <a:ln>
            <a:noFill/>
          </a:ln>
        </p:spPr>
      </p:sp>
      <p:sp>
        <p:nvSpPr>
          <p:cNvPr id="1806" name="Google Shape;1806;p161"/>
          <p:cNvSpPr>
            <a:spLocks noGrp="1"/>
          </p:cNvSpPr>
          <p:nvPr>
            <p:ph type="pic" idx="8"/>
          </p:nvPr>
        </p:nvSpPr>
        <p:spPr>
          <a:xfrm>
            <a:off x="4690616" y="1563925"/>
            <a:ext cx="320100" cy="320400"/>
          </a:xfrm>
          <a:prstGeom prst="rect">
            <a:avLst/>
          </a:prstGeom>
          <a:noFill/>
          <a:ln>
            <a:noFill/>
          </a:ln>
        </p:spPr>
      </p:sp>
      <p:sp>
        <p:nvSpPr>
          <p:cNvPr id="1807" name="Google Shape;1807;p161"/>
          <p:cNvSpPr>
            <a:spLocks noGrp="1"/>
          </p:cNvSpPr>
          <p:nvPr>
            <p:ph type="pic" idx="9"/>
          </p:nvPr>
        </p:nvSpPr>
        <p:spPr>
          <a:xfrm>
            <a:off x="4684672" y="2360257"/>
            <a:ext cx="320100" cy="320400"/>
          </a:xfrm>
          <a:prstGeom prst="rect">
            <a:avLst/>
          </a:prstGeom>
          <a:noFill/>
          <a:ln>
            <a:noFill/>
          </a:ln>
        </p:spPr>
      </p:sp>
      <p:sp>
        <p:nvSpPr>
          <p:cNvPr id="1808" name="Google Shape;1808;p161"/>
          <p:cNvSpPr>
            <a:spLocks noGrp="1"/>
          </p:cNvSpPr>
          <p:nvPr>
            <p:ph type="pic" idx="13"/>
          </p:nvPr>
        </p:nvSpPr>
        <p:spPr>
          <a:xfrm>
            <a:off x="4696093" y="3156589"/>
            <a:ext cx="320100" cy="320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16" name="Google Shape;116;p17"/>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17" name="Google Shape;117;p17"/>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8" name="Google Shape;118;p17"/>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19" name="Google Shape;119;p17"/>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809"/>
        <p:cNvGrpSpPr/>
        <p:nvPr/>
      </p:nvGrpSpPr>
      <p:grpSpPr>
        <a:xfrm>
          <a:off x="0" y="0"/>
          <a:ext cx="0" cy="0"/>
          <a:chOff x="0" y="0"/>
          <a:chExt cx="0" cy="0"/>
        </a:xfrm>
      </p:grpSpPr>
      <p:sp>
        <p:nvSpPr>
          <p:cNvPr id="1810" name="Google Shape;1810;p162"/>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1" name="Google Shape;1811;p162"/>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2" name="Google Shape;1812;p162"/>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3" name="Google Shape;1813;p162"/>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4" name="Google Shape;1814;p162"/>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5" name="Google Shape;1815;p162"/>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6" name="Google Shape;1816;p162"/>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7" name="Google Shape;1817;p162"/>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8" name="Google Shape;1818;p162"/>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9" name="Google Shape;1819;p162"/>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0" name="Google Shape;1820;p162"/>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1" name="Google Shape;1821;p162"/>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2" name="Google Shape;1822;p162"/>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3" name="Google Shape;1823;p162"/>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24" name="Google Shape;1824;p162"/>
          <p:cNvSpPr>
            <a:spLocks noGrp="1"/>
          </p:cNvSpPr>
          <p:nvPr>
            <p:ph type="pic" idx="9"/>
          </p:nvPr>
        </p:nvSpPr>
        <p:spPr>
          <a:xfrm>
            <a:off x="809374" y="1375212"/>
            <a:ext cx="777300" cy="777900"/>
          </a:xfrm>
          <a:prstGeom prst="rect">
            <a:avLst/>
          </a:prstGeom>
          <a:noFill/>
          <a:ln>
            <a:noFill/>
          </a:ln>
        </p:spPr>
      </p:sp>
      <p:sp>
        <p:nvSpPr>
          <p:cNvPr id="1825" name="Google Shape;1825;p162"/>
          <p:cNvSpPr>
            <a:spLocks noGrp="1"/>
          </p:cNvSpPr>
          <p:nvPr>
            <p:ph type="pic" idx="13"/>
          </p:nvPr>
        </p:nvSpPr>
        <p:spPr>
          <a:xfrm>
            <a:off x="4694903" y="1184083"/>
            <a:ext cx="320100" cy="320400"/>
          </a:xfrm>
          <a:prstGeom prst="rect">
            <a:avLst/>
          </a:prstGeom>
          <a:noFill/>
          <a:ln>
            <a:noFill/>
          </a:ln>
        </p:spPr>
      </p:sp>
      <p:sp>
        <p:nvSpPr>
          <p:cNvPr id="1826" name="Google Shape;1826;p162"/>
          <p:cNvSpPr>
            <a:spLocks noGrp="1"/>
          </p:cNvSpPr>
          <p:nvPr>
            <p:ph type="pic" idx="14"/>
          </p:nvPr>
        </p:nvSpPr>
        <p:spPr>
          <a:xfrm>
            <a:off x="4694903" y="1912679"/>
            <a:ext cx="320100" cy="320400"/>
          </a:xfrm>
          <a:prstGeom prst="rect">
            <a:avLst/>
          </a:prstGeom>
          <a:noFill/>
          <a:ln>
            <a:noFill/>
          </a:ln>
        </p:spPr>
      </p:sp>
      <p:sp>
        <p:nvSpPr>
          <p:cNvPr id="1827" name="Google Shape;1827;p162"/>
          <p:cNvSpPr>
            <a:spLocks noGrp="1"/>
          </p:cNvSpPr>
          <p:nvPr>
            <p:ph type="pic" idx="15"/>
          </p:nvPr>
        </p:nvSpPr>
        <p:spPr>
          <a:xfrm>
            <a:off x="4694903" y="2641274"/>
            <a:ext cx="320100" cy="320400"/>
          </a:xfrm>
          <a:prstGeom prst="rect">
            <a:avLst/>
          </a:prstGeom>
          <a:noFill/>
          <a:ln>
            <a:noFill/>
          </a:ln>
        </p:spPr>
      </p:sp>
      <p:sp>
        <p:nvSpPr>
          <p:cNvPr id="1828" name="Google Shape;1828;p162"/>
          <p:cNvSpPr>
            <a:spLocks noGrp="1"/>
          </p:cNvSpPr>
          <p:nvPr>
            <p:ph type="pic" idx="16"/>
          </p:nvPr>
        </p:nvSpPr>
        <p:spPr>
          <a:xfrm>
            <a:off x="4694903" y="3369870"/>
            <a:ext cx="320100" cy="3204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829"/>
        <p:cNvGrpSpPr/>
        <p:nvPr/>
      </p:nvGrpSpPr>
      <p:grpSpPr>
        <a:xfrm>
          <a:off x="0" y="0"/>
          <a:ext cx="0" cy="0"/>
          <a:chOff x="0" y="0"/>
          <a:chExt cx="0" cy="0"/>
        </a:xfrm>
      </p:grpSpPr>
      <p:sp>
        <p:nvSpPr>
          <p:cNvPr id="1830" name="Google Shape;1830;p163"/>
          <p:cNvSpPr/>
          <p:nvPr/>
        </p:nvSpPr>
        <p:spPr>
          <a:xfrm>
            <a:off x="448413"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1" name="Google Shape;1831;p163"/>
          <p:cNvSpPr/>
          <p:nvPr/>
        </p:nvSpPr>
        <p:spPr>
          <a:xfrm>
            <a:off x="3374892"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2" name="Google Shape;1832;p163"/>
          <p:cNvSpPr/>
          <p:nvPr/>
        </p:nvSpPr>
        <p:spPr>
          <a:xfrm>
            <a:off x="6282546"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3" name="Google Shape;1833;p163"/>
          <p:cNvSpPr txBox="1">
            <a:spLocks noGrp="1"/>
          </p:cNvSpPr>
          <p:nvPr>
            <p:ph type="title"/>
          </p:nvPr>
        </p:nvSpPr>
        <p:spPr>
          <a:xfrm>
            <a:off x="362225" y="0"/>
            <a:ext cx="7810500" cy="1976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34" name="Google Shape;1834;p163"/>
          <p:cNvSpPr txBox="1">
            <a:spLocks noGrp="1"/>
          </p:cNvSpPr>
          <p:nvPr>
            <p:ph type="subTitle" idx="1"/>
          </p:nvPr>
        </p:nvSpPr>
        <p:spPr>
          <a:xfrm>
            <a:off x="356616"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5" name="Google Shape;1835;p163"/>
          <p:cNvSpPr txBox="1">
            <a:spLocks noGrp="1"/>
          </p:cNvSpPr>
          <p:nvPr>
            <p:ph type="subTitle" idx="2"/>
          </p:nvPr>
        </p:nvSpPr>
        <p:spPr>
          <a:xfrm>
            <a:off x="356616"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6" name="Google Shape;1836;p163"/>
          <p:cNvSpPr txBox="1">
            <a:spLocks noGrp="1"/>
          </p:cNvSpPr>
          <p:nvPr>
            <p:ph type="subTitle" idx="3"/>
          </p:nvPr>
        </p:nvSpPr>
        <p:spPr>
          <a:xfrm>
            <a:off x="325526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7" name="Google Shape;1837;p163"/>
          <p:cNvSpPr txBox="1">
            <a:spLocks noGrp="1"/>
          </p:cNvSpPr>
          <p:nvPr>
            <p:ph type="subTitle" idx="4"/>
          </p:nvPr>
        </p:nvSpPr>
        <p:spPr>
          <a:xfrm>
            <a:off x="325526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8" name="Google Shape;1838;p163"/>
          <p:cNvSpPr txBox="1">
            <a:spLocks noGrp="1"/>
          </p:cNvSpPr>
          <p:nvPr>
            <p:ph type="subTitle" idx="5"/>
          </p:nvPr>
        </p:nvSpPr>
        <p:spPr>
          <a:xfrm>
            <a:off x="615391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9" name="Google Shape;1839;p163"/>
          <p:cNvSpPr txBox="1">
            <a:spLocks noGrp="1"/>
          </p:cNvSpPr>
          <p:nvPr>
            <p:ph type="subTitle" idx="6"/>
          </p:nvPr>
        </p:nvSpPr>
        <p:spPr>
          <a:xfrm>
            <a:off x="615391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40" name="Google Shape;1840;p163"/>
          <p:cNvSpPr>
            <a:spLocks noGrp="1"/>
          </p:cNvSpPr>
          <p:nvPr>
            <p:ph type="pic" idx="7"/>
          </p:nvPr>
        </p:nvSpPr>
        <p:spPr>
          <a:xfrm>
            <a:off x="561243" y="2090798"/>
            <a:ext cx="320100" cy="320400"/>
          </a:xfrm>
          <a:prstGeom prst="rect">
            <a:avLst/>
          </a:prstGeom>
          <a:noFill/>
          <a:ln>
            <a:noFill/>
          </a:ln>
        </p:spPr>
      </p:sp>
      <p:sp>
        <p:nvSpPr>
          <p:cNvPr id="1841" name="Google Shape;1841;p163"/>
          <p:cNvSpPr>
            <a:spLocks noGrp="1"/>
          </p:cNvSpPr>
          <p:nvPr>
            <p:ph type="pic" idx="8"/>
          </p:nvPr>
        </p:nvSpPr>
        <p:spPr>
          <a:xfrm>
            <a:off x="3487722" y="2094660"/>
            <a:ext cx="320100" cy="320400"/>
          </a:xfrm>
          <a:prstGeom prst="rect">
            <a:avLst/>
          </a:prstGeom>
          <a:noFill/>
          <a:ln>
            <a:noFill/>
          </a:ln>
        </p:spPr>
      </p:sp>
      <p:sp>
        <p:nvSpPr>
          <p:cNvPr id="1842" name="Google Shape;1842;p163"/>
          <p:cNvSpPr>
            <a:spLocks noGrp="1"/>
          </p:cNvSpPr>
          <p:nvPr>
            <p:ph type="pic" idx="9"/>
          </p:nvPr>
        </p:nvSpPr>
        <p:spPr>
          <a:xfrm>
            <a:off x="6395376" y="2090798"/>
            <a:ext cx="320100" cy="3204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843"/>
        <p:cNvGrpSpPr/>
        <p:nvPr/>
      </p:nvGrpSpPr>
      <p:grpSpPr>
        <a:xfrm>
          <a:off x="0" y="0"/>
          <a:ext cx="0" cy="0"/>
          <a:chOff x="0" y="0"/>
          <a:chExt cx="0" cy="0"/>
        </a:xfrm>
      </p:grpSpPr>
      <p:sp>
        <p:nvSpPr>
          <p:cNvPr id="1844" name="Google Shape;1844;p164"/>
          <p:cNvSpPr/>
          <p:nvPr/>
        </p:nvSpPr>
        <p:spPr>
          <a:xfrm>
            <a:off x="3373356"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5" name="Google Shape;1845;p164"/>
          <p:cNvSpPr/>
          <p:nvPr/>
        </p:nvSpPr>
        <p:spPr>
          <a:xfrm>
            <a:off x="6282529"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6" name="Google Shape;1846;p164"/>
          <p:cNvSpPr/>
          <p:nvPr/>
        </p:nvSpPr>
        <p:spPr>
          <a:xfrm>
            <a:off x="3373356"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7" name="Google Shape;1847;p164"/>
          <p:cNvSpPr/>
          <p:nvPr/>
        </p:nvSpPr>
        <p:spPr>
          <a:xfrm>
            <a:off x="6320504"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8" name="Google Shape;1848;p164"/>
          <p:cNvSpPr txBox="1">
            <a:spLocks noGrp="1"/>
          </p:cNvSpPr>
          <p:nvPr>
            <p:ph type="title"/>
          </p:nvPr>
        </p:nvSpPr>
        <p:spPr>
          <a:xfrm>
            <a:off x="376470" y="1701788"/>
            <a:ext cx="25521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849" name="Google Shape;1849;p164"/>
          <p:cNvSpPr txBox="1">
            <a:spLocks noGrp="1"/>
          </p:cNvSpPr>
          <p:nvPr>
            <p:ph type="subTitle" idx="1"/>
          </p:nvPr>
        </p:nvSpPr>
        <p:spPr>
          <a:xfrm>
            <a:off x="3265921"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0" name="Google Shape;1850;p164"/>
          <p:cNvSpPr txBox="1">
            <a:spLocks noGrp="1"/>
          </p:cNvSpPr>
          <p:nvPr>
            <p:ph type="subTitle" idx="2"/>
          </p:nvPr>
        </p:nvSpPr>
        <p:spPr>
          <a:xfrm>
            <a:off x="3265921"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1" name="Google Shape;1851;p164"/>
          <p:cNvSpPr txBox="1">
            <a:spLocks noGrp="1"/>
          </p:cNvSpPr>
          <p:nvPr>
            <p:ph type="subTitle" idx="3"/>
          </p:nvPr>
        </p:nvSpPr>
        <p:spPr>
          <a:xfrm>
            <a:off x="3265921"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2" name="Google Shape;1852;p164"/>
          <p:cNvSpPr txBox="1">
            <a:spLocks noGrp="1"/>
          </p:cNvSpPr>
          <p:nvPr>
            <p:ph type="subTitle" idx="4"/>
          </p:nvPr>
        </p:nvSpPr>
        <p:spPr>
          <a:xfrm>
            <a:off x="3265921"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3" name="Google Shape;1853;p164"/>
          <p:cNvSpPr txBox="1">
            <a:spLocks noGrp="1"/>
          </p:cNvSpPr>
          <p:nvPr>
            <p:ph type="subTitle" idx="5"/>
          </p:nvPr>
        </p:nvSpPr>
        <p:spPr>
          <a:xfrm>
            <a:off x="6228577"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4" name="Google Shape;1854;p164"/>
          <p:cNvSpPr txBox="1">
            <a:spLocks noGrp="1"/>
          </p:cNvSpPr>
          <p:nvPr>
            <p:ph type="subTitle" idx="6"/>
          </p:nvPr>
        </p:nvSpPr>
        <p:spPr>
          <a:xfrm>
            <a:off x="6228577"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5" name="Google Shape;1855;p164"/>
          <p:cNvSpPr txBox="1">
            <a:spLocks noGrp="1"/>
          </p:cNvSpPr>
          <p:nvPr>
            <p:ph type="subTitle" idx="7"/>
          </p:nvPr>
        </p:nvSpPr>
        <p:spPr>
          <a:xfrm>
            <a:off x="6228577"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6" name="Google Shape;1856;p164"/>
          <p:cNvSpPr txBox="1">
            <a:spLocks noGrp="1"/>
          </p:cNvSpPr>
          <p:nvPr>
            <p:ph type="subTitle" idx="8"/>
          </p:nvPr>
        </p:nvSpPr>
        <p:spPr>
          <a:xfrm>
            <a:off x="6228577"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7" name="Google Shape;1857;p164"/>
          <p:cNvSpPr>
            <a:spLocks noGrp="1"/>
          </p:cNvSpPr>
          <p:nvPr>
            <p:ph type="pic" idx="9"/>
          </p:nvPr>
        </p:nvSpPr>
        <p:spPr>
          <a:xfrm>
            <a:off x="3486036" y="928430"/>
            <a:ext cx="320100" cy="320400"/>
          </a:xfrm>
          <a:prstGeom prst="rect">
            <a:avLst/>
          </a:prstGeom>
          <a:noFill/>
          <a:ln>
            <a:noFill/>
          </a:ln>
        </p:spPr>
      </p:sp>
      <p:sp>
        <p:nvSpPr>
          <p:cNvPr id="1858" name="Google Shape;1858;p164"/>
          <p:cNvSpPr>
            <a:spLocks noGrp="1"/>
          </p:cNvSpPr>
          <p:nvPr>
            <p:ph type="pic" idx="13"/>
          </p:nvPr>
        </p:nvSpPr>
        <p:spPr>
          <a:xfrm>
            <a:off x="6395209" y="928430"/>
            <a:ext cx="320100" cy="320400"/>
          </a:xfrm>
          <a:prstGeom prst="rect">
            <a:avLst/>
          </a:prstGeom>
          <a:noFill/>
          <a:ln>
            <a:noFill/>
          </a:ln>
        </p:spPr>
      </p:sp>
      <p:sp>
        <p:nvSpPr>
          <p:cNvPr id="1859" name="Google Shape;1859;p164"/>
          <p:cNvSpPr>
            <a:spLocks noGrp="1"/>
          </p:cNvSpPr>
          <p:nvPr>
            <p:ph type="pic" idx="14"/>
          </p:nvPr>
        </p:nvSpPr>
        <p:spPr>
          <a:xfrm>
            <a:off x="3486036" y="2965922"/>
            <a:ext cx="320100" cy="320400"/>
          </a:xfrm>
          <a:prstGeom prst="rect">
            <a:avLst/>
          </a:prstGeom>
          <a:noFill/>
          <a:ln>
            <a:noFill/>
          </a:ln>
        </p:spPr>
      </p:sp>
      <p:sp>
        <p:nvSpPr>
          <p:cNvPr id="1860" name="Google Shape;1860;p164"/>
          <p:cNvSpPr>
            <a:spLocks noGrp="1"/>
          </p:cNvSpPr>
          <p:nvPr>
            <p:ph type="pic" idx="15"/>
          </p:nvPr>
        </p:nvSpPr>
        <p:spPr>
          <a:xfrm>
            <a:off x="6433184" y="2965922"/>
            <a:ext cx="320100" cy="320400"/>
          </a:xfrm>
          <a:prstGeom prst="rect">
            <a:avLst/>
          </a:prstGeom>
          <a:noFill/>
          <a:ln>
            <a:noFill/>
          </a:ln>
        </p:spPr>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861"/>
        <p:cNvGrpSpPr/>
        <p:nvPr/>
      </p:nvGrpSpPr>
      <p:grpSpPr>
        <a:xfrm>
          <a:off x="0" y="0"/>
          <a:ext cx="0" cy="0"/>
          <a:chOff x="0" y="0"/>
          <a:chExt cx="0" cy="0"/>
        </a:xfrm>
      </p:grpSpPr>
      <p:cxnSp>
        <p:nvCxnSpPr>
          <p:cNvPr id="1862" name="Google Shape;1862;p165"/>
          <p:cNvCxnSpPr>
            <a:endCxn id="1863" idx="4"/>
          </p:cNvCxnSpPr>
          <p:nvPr/>
        </p:nvCxnSpPr>
        <p:spPr>
          <a:xfrm>
            <a:off x="4697073" y="1736598"/>
            <a:ext cx="0" cy="1906500"/>
          </a:xfrm>
          <a:prstGeom prst="straightConnector1">
            <a:avLst/>
          </a:prstGeom>
          <a:noFill/>
          <a:ln w="19050" cap="flat" cmpd="sng">
            <a:solidFill>
              <a:schemeClr val="accent1"/>
            </a:solidFill>
            <a:prstDash val="solid"/>
            <a:round/>
            <a:headEnd type="none" w="sm" len="sm"/>
            <a:tailEnd type="none" w="sm" len="sm"/>
          </a:ln>
        </p:spPr>
      </p:cxnSp>
      <p:sp>
        <p:nvSpPr>
          <p:cNvPr id="1864" name="Google Shape;1864;p165"/>
          <p:cNvSpPr/>
          <p:nvPr/>
        </p:nvSpPr>
        <p:spPr>
          <a:xfrm>
            <a:off x="4481704" y="157880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65" name="Google Shape;1865;p165"/>
          <p:cNvSpPr/>
          <p:nvPr/>
        </p:nvSpPr>
        <p:spPr>
          <a:xfrm>
            <a:off x="4482723" y="2124390"/>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66" name="Google Shape;1866;p165"/>
          <p:cNvSpPr/>
          <p:nvPr/>
        </p:nvSpPr>
        <p:spPr>
          <a:xfrm>
            <a:off x="4482723" y="2669244"/>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63" name="Google Shape;1863;p165"/>
          <p:cNvSpPr/>
          <p:nvPr/>
        </p:nvSpPr>
        <p:spPr>
          <a:xfrm>
            <a:off x="4482723" y="3214098"/>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67" name="Google Shape;1867;p165"/>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68" name="Google Shape;1868;p165"/>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69" name="Google Shape;1869;p165"/>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0" name="Google Shape;1870;p165"/>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1" name="Google Shape;1871;p165"/>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872"/>
        <p:cNvGrpSpPr/>
        <p:nvPr/>
      </p:nvGrpSpPr>
      <p:grpSpPr>
        <a:xfrm>
          <a:off x="0" y="0"/>
          <a:ext cx="0" cy="0"/>
          <a:chOff x="0" y="0"/>
          <a:chExt cx="0" cy="0"/>
        </a:xfrm>
      </p:grpSpPr>
      <p:cxnSp>
        <p:nvCxnSpPr>
          <p:cNvPr id="1873" name="Google Shape;1873;p166"/>
          <p:cNvCxnSpPr>
            <a:endCxn id="1874" idx="4"/>
          </p:cNvCxnSpPr>
          <p:nvPr/>
        </p:nvCxnSpPr>
        <p:spPr>
          <a:xfrm>
            <a:off x="4697073" y="1447845"/>
            <a:ext cx="0" cy="2451300"/>
          </a:xfrm>
          <a:prstGeom prst="straightConnector1">
            <a:avLst/>
          </a:prstGeom>
          <a:noFill/>
          <a:ln w="19050" cap="flat" cmpd="sng">
            <a:solidFill>
              <a:schemeClr val="accent1"/>
            </a:solidFill>
            <a:prstDash val="solid"/>
            <a:round/>
            <a:headEnd type="none" w="sm" len="sm"/>
            <a:tailEnd type="none" w="sm" len="sm"/>
          </a:ln>
        </p:spPr>
      </p:cxnSp>
      <p:sp>
        <p:nvSpPr>
          <p:cNvPr id="1875" name="Google Shape;1875;p166"/>
          <p:cNvSpPr/>
          <p:nvPr/>
        </p:nvSpPr>
        <p:spPr>
          <a:xfrm>
            <a:off x="4482723" y="129072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76" name="Google Shape;1876;p166"/>
          <p:cNvSpPr/>
          <p:nvPr/>
        </p:nvSpPr>
        <p:spPr>
          <a:xfrm>
            <a:off x="4482723" y="183558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77" name="Google Shape;1877;p166"/>
          <p:cNvSpPr/>
          <p:nvPr/>
        </p:nvSpPr>
        <p:spPr>
          <a:xfrm>
            <a:off x="4482723" y="238043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78" name="Google Shape;1878;p166"/>
          <p:cNvSpPr/>
          <p:nvPr/>
        </p:nvSpPr>
        <p:spPr>
          <a:xfrm>
            <a:off x="4482723" y="292529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74" name="Google Shape;1874;p166"/>
          <p:cNvSpPr/>
          <p:nvPr/>
        </p:nvSpPr>
        <p:spPr>
          <a:xfrm>
            <a:off x="4482723" y="347014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79" name="Google Shape;1879;p16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80" name="Google Shape;1880;p166"/>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1" name="Google Shape;1881;p166"/>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2" name="Google Shape;1882;p166"/>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3" name="Google Shape;1883;p166"/>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4" name="Google Shape;1884;p166"/>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885"/>
        <p:cNvGrpSpPr/>
        <p:nvPr/>
      </p:nvGrpSpPr>
      <p:grpSpPr>
        <a:xfrm>
          <a:off x="0" y="0"/>
          <a:ext cx="0" cy="0"/>
          <a:chOff x="0" y="0"/>
          <a:chExt cx="0" cy="0"/>
        </a:xfrm>
      </p:grpSpPr>
      <p:sp>
        <p:nvSpPr>
          <p:cNvPr id="1886" name="Google Shape;1886;p167"/>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1887" name="Google Shape;1887;p167"/>
          <p:cNvCxnSpPr/>
          <p:nvPr/>
        </p:nvCxnSpPr>
        <p:spPr>
          <a:xfrm>
            <a:off x="4716590" y="1104502"/>
            <a:ext cx="0" cy="2781600"/>
          </a:xfrm>
          <a:prstGeom prst="straightConnector1">
            <a:avLst/>
          </a:prstGeom>
          <a:noFill/>
          <a:ln w="19050" cap="flat" cmpd="sng">
            <a:solidFill>
              <a:schemeClr val="accent1"/>
            </a:solidFill>
            <a:prstDash val="solid"/>
            <a:round/>
            <a:headEnd type="none" w="sm" len="sm"/>
            <a:tailEnd type="none" w="sm" len="sm"/>
          </a:ln>
        </p:spPr>
      </p:cxnSp>
      <p:sp>
        <p:nvSpPr>
          <p:cNvPr id="1888" name="Google Shape;1888;p167"/>
          <p:cNvSpPr/>
          <p:nvPr/>
        </p:nvSpPr>
        <p:spPr>
          <a:xfrm>
            <a:off x="4502278" y="94728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89" name="Google Shape;1889;p167"/>
          <p:cNvSpPr/>
          <p:nvPr/>
        </p:nvSpPr>
        <p:spPr>
          <a:xfrm>
            <a:off x="4502278" y="149213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90" name="Google Shape;1890;p167"/>
          <p:cNvSpPr/>
          <p:nvPr/>
        </p:nvSpPr>
        <p:spPr>
          <a:xfrm>
            <a:off x="4502278" y="203698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91" name="Google Shape;1891;p167"/>
          <p:cNvSpPr/>
          <p:nvPr/>
        </p:nvSpPr>
        <p:spPr>
          <a:xfrm>
            <a:off x="4502278" y="258184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92" name="Google Shape;1892;p167"/>
          <p:cNvSpPr/>
          <p:nvPr/>
        </p:nvSpPr>
        <p:spPr>
          <a:xfrm>
            <a:off x="4502278" y="312669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93" name="Google Shape;1893;p167"/>
          <p:cNvSpPr/>
          <p:nvPr/>
        </p:nvSpPr>
        <p:spPr>
          <a:xfrm>
            <a:off x="4502278" y="367155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1894" name="Google Shape;1894;p167"/>
          <p:cNvSpPr txBox="1">
            <a:spLocks noGrp="1"/>
          </p:cNvSpPr>
          <p:nvPr>
            <p:ph type="subTitle" idx="1"/>
          </p:nvPr>
        </p:nvSpPr>
        <p:spPr>
          <a:xfrm>
            <a:off x="5102352" y="100677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5" name="Google Shape;1895;p167"/>
          <p:cNvSpPr txBox="1">
            <a:spLocks noGrp="1"/>
          </p:cNvSpPr>
          <p:nvPr>
            <p:ph type="subTitle" idx="2"/>
          </p:nvPr>
        </p:nvSpPr>
        <p:spPr>
          <a:xfrm>
            <a:off x="5102352" y="155363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6" name="Google Shape;1896;p167"/>
          <p:cNvSpPr txBox="1">
            <a:spLocks noGrp="1"/>
          </p:cNvSpPr>
          <p:nvPr>
            <p:ph type="subTitle" idx="3"/>
          </p:nvPr>
        </p:nvSpPr>
        <p:spPr>
          <a:xfrm>
            <a:off x="5102352" y="210049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7" name="Google Shape;1897;p167"/>
          <p:cNvSpPr txBox="1">
            <a:spLocks noGrp="1"/>
          </p:cNvSpPr>
          <p:nvPr>
            <p:ph type="subTitle" idx="4"/>
          </p:nvPr>
        </p:nvSpPr>
        <p:spPr>
          <a:xfrm>
            <a:off x="5102352" y="2647359"/>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8" name="Google Shape;1898;p167"/>
          <p:cNvSpPr txBox="1">
            <a:spLocks noGrp="1"/>
          </p:cNvSpPr>
          <p:nvPr>
            <p:ph type="subTitle" idx="5"/>
          </p:nvPr>
        </p:nvSpPr>
        <p:spPr>
          <a:xfrm>
            <a:off x="5102352" y="319422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9" name="Google Shape;1899;p167"/>
          <p:cNvSpPr txBox="1">
            <a:spLocks noGrp="1"/>
          </p:cNvSpPr>
          <p:nvPr>
            <p:ph type="subTitle" idx="6"/>
          </p:nvPr>
        </p:nvSpPr>
        <p:spPr>
          <a:xfrm>
            <a:off x="5102352" y="3741077"/>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900"/>
        <p:cNvGrpSpPr/>
        <p:nvPr/>
      </p:nvGrpSpPr>
      <p:grpSpPr>
        <a:xfrm>
          <a:off x="0" y="0"/>
          <a:ext cx="0" cy="0"/>
          <a:chOff x="0" y="0"/>
          <a:chExt cx="0" cy="0"/>
        </a:xfrm>
      </p:grpSpPr>
      <p:cxnSp>
        <p:nvCxnSpPr>
          <p:cNvPr id="1901" name="Google Shape;1901;p168"/>
          <p:cNvCxnSpPr/>
          <p:nvPr/>
        </p:nvCxnSpPr>
        <p:spPr>
          <a:xfrm>
            <a:off x="4716590" y="1745593"/>
            <a:ext cx="0" cy="1751100"/>
          </a:xfrm>
          <a:prstGeom prst="straightConnector1">
            <a:avLst/>
          </a:prstGeom>
          <a:noFill/>
          <a:ln w="19050" cap="flat" cmpd="sng">
            <a:solidFill>
              <a:schemeClr val="accent3"/>
            </a:solidFill>
            <a:prstDash val="solid"/>
            <a:round/>
            <a:headEnd type="none" w="sm" len="sm"/>
            <a:tailEnd type="none" w="sm" len="sm"/>
          </a:ln>
        </p:spPr>
      </p:cxnSp>
      <p:grpSp>
        <p:nvGrpSpPr>
          <p:cNvPr id="1902" name="Google Shape;1902;p168"/>
          <p:cNvGrpSpPr/>
          <p:nvPr/>
        </p:nvGrpSpPr>
        <p:grpSpPr>
          <a:xfrm>
            <a:off x="4502278" y="1578760"/>
            <a:ext cx="428700" cy="2063606"/>
            <a:chOff x="4502277" y="1577340"/>
            <a:chExt cx="428700" cy="2061750"/>
          </a:xfrm>
        </p:grpSpPr>
        <p:sp>
          <p:nvSpPr>
            <p:cNvPr id="1903" name="Google Shape;1903;p168"/>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4" name="Google Shape;1904;p168"/>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5" name="Google Shape;1905;p168"/>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6" name="Google Shape;1906;p168"/>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907" name="Google Shape;1907;p168"/>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908" name="Google Shape;1908;p168"/>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909" name="Google Shape;1909;p168"/>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910" name="Google Shape;1910;p168"/>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911" name="Google Shape;1911;p168"/>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12" name="Google Shape;1912;p168"/>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3" name="Google Shape;1913;p168"/>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4" name="Google Shape;1914;p168"/>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5" name="Google Shape;1915;p168"/>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916"/>
        <p:cNvGrpSpPr/>
        <p:nvPr/>
      </p:nvGrpSpPr>
      <p:grpSpPr>
        <a:xfrm>
          <a:off x="0" y="0"/>
          <a:ext cx="0" cy="0"/>
          <a:chOff x="0" y="0"/>
          <a:chExt cx="0" cy="0"/>
        </a:xfrm>
      </p:grpSpPr>
      <p:sp>
        <p:nvSpPr>
          <p:cNvPr id="1917" name="Google Shape;1917;p169"/>
          <p:cNvSpPr/>
          <p:nvPr/>
        </p:nvSpPr>
        <p:spPr>
          <a:xfrm>
            <a:off x="447038"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8" name="Google Shape;1918;p169"/>
          <p:cNvSpPr/>
          <p:nvPr/>
        </p:nvSpPr>
        <p:spPr>
          <a:xfrm>
            <a:off x="3252055" y="1557241"/>
            <a:ext cx="26730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9" name="Google Shape;1919;p169"/>
          <p:cNvSpPr/>
          <p:nvPr/>
        </p:nvSpPr>
        <p:spPr>
          <a:xfrm>
            <a:off x="6091387"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0" name="Google Shape;1920;p169"/>
          <p:cNvSpPr/>
          <p:nvPr/>
        </p:nvSpPr>
        <p:spPr>
          <a:xfrm rot="5400000">
            <a:off x="104064" y="210929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1" name="Google Shape;1921;p169"/>
          <p:cNvSpPr/>
          <p:nvPr/>
        </p:nvSpPr>
        <p:spPr>
          <a:xfrm rot="5400000">
            <a:off x="2909144" y="2185563"/>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2" name="Google Shape;1922;p169"/>
          <p:cNvSpPr/>
          <p:nvPr/>
        </p:nvSpPr>
        <p:spPr>
          <a:xfrm rot="5400000">
            <a:off x="5748551" y="2185563"/>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3" name="Google Shape;1923;p169"/>
          <p:cNvSpPr txBox="1">
            <a:spLocks noGrp="1"/>
          </p:cNvSpPr>
          <p:nvPr>
            <p:ph type="title"/>
          </p:nvPr>
        </p:nvSpPr>
        <p:spPr>
          <a:xfrm>
            <a:off x="447050" y="-24497"/>
            <a:ext cx="8258700" cy="15819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24" name="Google Shape;1924;p169"/>
          <p:cNvSpPr txBox="1">
            <a:spLocks noGrp="1"/>
          </p:cNvSpPr>
          <p:nvPr>
            <p:ph type="subTitle" idx="1"/>
          </p:nvPr>
        </p:nvSpPr>
        <p:spPr>
          <a:xfrm>
            <a:off x="6522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5" name="Google Shape;1925;p169"/>
          <p:cNvSpPr txBox="1">
            <a:spLocks noGrp="1"/>
          </p:cNvSpPr>
          <p:nvPr>
            <p:ph type="subTitle" idx="2"/>
          </p:nvPr>
        </p:nvSpPr>
        <p:spPr>
          <a:xfrm>
            <a:off x="6522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6" name="Google Shape;1926;p169"/>
          <p:cNvSpPr txBox="1">
            <a:spLocks noGrp="1"/>
          </p:cNvSpPr>
          <p:nvPr>
            <p:ph type="subTitle" idx="3"/>
          </p:nvPr>
        </p:nvSpPr>
        <p:spPr>
          <a:xfrm>
            <a:off x="3471450" y="1787954"/>
            <a:ext cx="22050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7" name="Google Shape;1927;p169"/>
          <p:cNvSpPr txBox="1">
            <a:spLocks noGrp="1"/>
          </p:cNvSpPr>
          <p:nvPr>
            <p:ph type="subTitle" idx="4"/>
          </p:nvPr>
        </p:nvSpPr>
        <p:spPr>
          <a:xfrm>
            <a:off x="3471448" y="2486425"/>
            <a:ext cx="22050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8" name="Google Shape;1928;p169"/>
          <p:cNvSpPr txBox="1">
            <a:spLocks noGrp="1"/>
          </p:cNvSpPr>
          <p:nvPr>
            <p:ph type="subTitle" idx="5"/>
          </p:nvPr>
        </p:nvSpPr>
        <p:spPr>
          <a:xfrm>
            <a:off x="62884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9" name="Google Shape;1929;p169"/>
          <p:cNvSpPr txBox="1">
            <a:spLocks noGrp="1"/>
          </p:cNvSpPr>
          <p:nvPr>
            <p:ph type="subTitle" idx="6"/>
          </p:nvPr>
        </p:nvSpPr>
        <p:spPr>
          <a:xfrm>
            <a:off x="62884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930"/>
        <p:cNvGrpSpPr/>
        <p:nvPr/>
      </p:nvGrpSpPr>
      <p:grpSpPr>
        <a:xfrm>
          <a:off x="0" y="0"/>
          <a:ext cx="0" cy="0"/>
          <a:chOff x="0" y="0"/>
          <a:chExt cx="0" cy="0"/>
        </a:xfrm>
      </p:grpSpPr>
      <p:sp>
        <p:nvSpPr>
          <p:cNvPr id="1931" name="Google Shape;1931;p170"/>
          <p:cNvSpPr txBox="1">
            <a:spLocks noGrp="1"/>
          </p:cNvSpPr>
          <p:nvPr>
            <p:ph type="title"/>
          </p:nvPr>
        </p:nvSpPr>
        <p:spPr>
          <a:xfrm>
            <a:off x="497829" y="2137978"/>
            <a:ext cx="29481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32" name="Google Shape;1932;p170"/>
          <p:cNvSpPr/>
          <p:nvPr/>
        </p:nvSpPr>
        <p:spPr>
          <a:xfrm>
            <a:off x="64557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3" name="Google Shape;1933;p170"/>
          <p:cNvSpPr/>
          <p:nvPr/>
        </p:nvSpPr>
        <p:spPr>
          <a:xfrm>
            <a:off x="64557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4" name="Google Shape;1934;p170"/>
          <p:cNvSpPr txBox="1">
            <a:spLocks noGrp="1"/>
          </p:cNvSpPr>
          <p:nvPr>
            <p:ph type="subTitle" idx="1"/>
          </p:nvPr>
        </p:nvSpPr>
        <p:spPr>
          <a:xfrm>
            <a:off x="6616125"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5" name="Google Shape;1935;p170"/>
          <p:cNvSpPr txBox="1">
            <a:spLocks noGrp="1"/>
          </p:cNvSpPr>
          <p:nvPr>
            <p:ph type="subTitle" idx="2"/>
          </p:nvPr>
        </p:nvSpPr>
        <p:spPr>
          <a:xfrm>
            <a:off x="6616122"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6" name="Google Shape;1936;p170"/>
          <p:cNvSpPr txBox="1">
            <a:spLocks noGrp="1"/>
          </p:cNvSpPr>
          <p:nvPr>
            <p:ph type="subTitle" idx="3"/>
          </p:nvPr>
        </p:nvSpPr>
        <p:spPr>
          <a:xfrm>
            <a:off x="6616125"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7" name="Google Shape;1937;p170"/>
          <p:cNvSpPr txBox="1">
            <a:spLocks noGrp="1"/>
          </p:cNvSpPr>
          <p:nvPr>
            <p:ph type="subTitle" idx="4"/>
          </p:nvPr>
        </p:nvSpPr>
        <p:spPr>
          <a:xfrm>
            <a:off x="6616122"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8" name="Google Shape;1938;p170"/>
          <p:cNvSpPr/>
          <p:nvPr/>
        </p:nvSpPr>
        <p:spPr>
          <a:xfrm>
            <a:off x="4003484"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9" name="Google Shape;1939;p170"/>
          <p:cNvSpPr/>
          <p:nvPr/>
        </p:nvSpPr>
        <p:spPr>
          <a:xfrm>
            <a:off x="4003484"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40" name="Google Shape;1940;p170"/>
          <p:cNvSpPr txBox="1">
            <a:spLocks noGrp="1"/>
          </p:cNvSpPr>
          <p:nvPr>
            <p:ph type="subTitle" idx="5"/>
          </p:nvPr>
        </p:nvSpPr>
        <p:spPr>
          <a:xfrm>
            <a:off x="4163900"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1" name="Google Shape;1941;p170"/>
          <p:cNvSpPr txBox="1">
            <a:spLocks noGrp="1"/>
          </p:cNvSpPr>
          <p:nvPr>
            <p:ph type="subTitle" idx="6"/>
          </p:nvPr>
        </p:nvSpPr>
        <p:spPr>
          <a:xfrm>
            <a:off x="4163897"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2" name="Google Shape;1942;p170"/>
          <p:cNvSpPr txBox="1">
            <a:spLocks noGrp="1"/>
          </p:cNvSpPr>
          <p:nvPr>
            <p:ph type="subTitle" idx="7"/>
          </p:nvPr>
        </p:nvSpPr>
        <p:spPr>
          <a:xfrm>
            <a:off x="4163900"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3" name="Google Shape;1943;p170"/>
          <p:cNvSpPr txBox="1">
            <a:spLocks noGrp="1"/>
          </p:cNvSpPr>
          <p:nvPr>
            <p:ph type="subTitle" idx="8"/>
          </p:nvPr>
        </p:nvSpPr>
        <p:spPr>
          <a:xfrm>
            <a:off x="4163897"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4" name="Google Shape;1944;p170"/>
          <p:cNvSpPr/>
          <p:nvPr/>
        </p:nvSpPr>
        <p:spPr>
          <a:xfrm rot="-5400000" flipH="1">
            <a:off x="3660500" y="1019517"/>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5" name="Google Shape;1945;p170"/>
          <p:cNvSpPr/>
          <p:nvPr/>
        </p:nvSpPr>
        <p:spPr>
          <a:xfrm rot="5400000">
            <a:off x="3660502" y="312687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6" name="Google Shape;1946;p170"/>
          <p:cNvSpPr/>
          <p:nvPr/>
        </p:nvSpPr>
        <p:spPr>
          <a:xfrm rot="-5400000">
            <a:off x="6111596" y="3126912"/>
            <a:ext cx="6864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7" name="Google Shape;1947;p170"/>
          <p:cNvSpPr/>
          <p:nvPr/>
        </p:nvSpPr>
        <p:spPr>
          <a:xfrm rot="5400000" flipH="1">
            <a:off x="6111596" y="1019552"/>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948"/>
        <p:cNvGrpSpPr/>
        <p:nvPr/>
      </p:nvGrpSpPr>
      <p:grpSpPr>
        <a:xfrm>
          <a:off x="0" y="0"/>
          <a:ext cx="0" cy="0"/>
          <a:chOff x="0" y="0"/>
          <a:chExt cx="0" cy="0"/>
        </a:xfrm>
      </p:grpSpPr>
      <p:pic>
        <p:nvPicPr>
          <p:cNvPr id="1949" name="Google Shape;1949;p171"/>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1950" name="Google Shape;1950;p171"/>
          <p:cNvSpPr>
            <a:spLocks noGrp="1"/>
          </p:cNvSpPr>
          <p:nvPr>
            <p:ph type="pic" idx="2"/>
          </p:nvPr>
        </p:nvSpPr>
        <p:spPr>
          <a:xfrm>
            <a:off x="2217084" y="2584384"/>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51" name="Google Shape;1951;p171"/>
          <p:cNvSpPr>
            <a:spLocks noGrp="1"/>
          </p:cNvSpPr>
          <p:nvPr>
            <p:ph type="pic" idx="3"/>
          </p:nvPr>
        </p:nvSpPr>
        <p:spPr>
          <a:xfrm>
            <a:off x="2217084" y="482650"/>
            <a:ext cx="2229000" cy="18876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952" name="Google Shape;1952;p171"/>
          <p:cNvSpPr/>
          <p:nvPr/>
        </p:nvSpPr>
        <p:spPr>
          <a:xfrm>
            <a:off x="47031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3" name="Google Shape;1953;p171"/>
          <p:cNvSpPr/>
          <p:nvPr/>
        </p:nvSpPr>
        <p:spPr>
          <a:xfrm>
            <a:off x="47031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4" name="Google Shape;1954;p171"/>
          <p:cNvSpPr txBox="1">
            <a:spLocks noGrp="1"/>
          </p:cNvSpPr>
          <p:nvPr>
            <p:ph type="subTitle" idx="1"/>
          </p:nvPr>
        </p:nvSpPr>
        <p:spPr>
          <a:xfrm>
            <a:off x="4806379" y="660811"/>
            <a:ext cx="1937400" cy="565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5" name="Google Shape;1955;p171"/>
          <p:cNvSpPr txBox="1">
            <a:spLocks noGrp="1"/>
          </p:cNvSpPr>
          <p:nvPr>
            <p:ph type="subTitle" idx="4"/>
          </p:nvPr>
        </p:nvSpPr>
        <p:spPr>
          <a:xfrm>
            <a:off x="4806375" y="1225930"/>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6" name="Google Shape;1956;p171"/>
          <p:cNvSpPr txBox="1">
            <a:spLocks noGrp="1"/>
          </p:cNvSpPr>
          <p:nvPr>
            <p:ph type="subTitle" idx="5"/>
          </p:nvPr>
        </p:nvSpPr>
        <p:spPr>
          <a:xfrm>
            <a:off x="4806379" y="2792830"/>
            <a:ext cx="1937400" cy="596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7" name="Google Shape;1957;p171"/>
          <p:cNvSpPr txBox="1">
            <a:spLocks noGrp="1"/>
          </p:cNvSpPr>
          <p:nvPr>
            <p:ph type="subTitle" idx="6"/>
          </p:nvPr>
        </p:nvSpPr>
        <p:spPr>
          <a:xfrm>
            <a:off x="4806375" y="3388909"/>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8" name="Google Shape;1958;p171"/>
          <p:cNvSpPr/>
          <p:nvPr/>
        </p:nvSpPr>
        <p:spPr>
          <a:xfrm rot="-5400000" flipH="1">
            <a:off x="4359151" y="994869"/>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9" name="Google Shape;1959;p171"/>
          <p:cNvSpPr/>
          <p:nvPr/>
        </p:nvSpPr>
        <p:spPr>
          <a:xfrm rot="5400000">
            <a:off x="4359152" y="3102230"/>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22" name="Google Shape;122;p18"/>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23" name="Google Shape;123;p18"/>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18"/>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25" name="Google Shape;125;p18"/>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960"/>
        <p:cNvGrpSpPr/>
        <p:nvPr/>
      </p:nvGrpSpPr>
      <p:grpSpPr>
        <a:xfrm>
          <a:off x="0" y="0"/>
          <a:ext cx="0" cy="0"/>
          <a:chOff x="0" y="0"/>
          <a:chExt cx="0" cy="0"/>
        </a:xfrm>
      </p:grpSpPr>
      <p:pic>
        <p:nvPicPr>
          <p:cNvPr id="1961" name="Google Shape;1961;p172"/>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1962" name="Google Shape;1962;p172"/>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63" name="Google Shape;1963;p17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4" name="Google Shape;1964;p17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65" name="Google Shape;1965;p17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966"/>
        <p:cNvGrpSpPr/>
        <p:nvPr/>
      </p:nvGrpSpPr>
      <p:grpSpPr>
        <a:xfrm>
          <a:off x="0" y="0"/>
          <a:ext cx="0" cy="0"/>
          <a:chOff x="0" y="0"/>
          <a:chExt cx="0" cy="0"/>
        </a:xfrm>
      </p:grpSpPr>
      <p:pic>
        <p:nvPicPr>
          <p:cNvPr id="1967" name="Google Shape;1967;p173"/>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1968" name="Google Shape;1968;p173"/>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9" name="Google Shape;1969;p173"/>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70" name="Google Shape;1970;p173"/>
          <p:cNvSpPr txBox="1">
            <a:spLocks noGrp="1"/>
          </p:cNvSpPr>
          <p:nvPr>
            <p:ph type="subTitle" idx="2"/>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1" name="Google Shape;1971;p173"/>
          <p:cNvSpPr>
            <a:spLocks noGrp="1"/>
          </p:cNvSpPr>
          <p:nvPr>
            <p:ph type="pic" idx="3"/>
          </p:nvPr>
        </p:nvSpPr>
        <p:spPr>
          <a:xfrm>
            <a:off x="4069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972"/>
        <p:cNvGrpSpPr/>
        <p:nvPr/>
      </p:nvGrpSpPr>
      <p:grpSpPr>
        <a:xfrm>
          <a:off x="0" y="0"/>
          <a:ext cx="0" cy="0"/>
          <a:chOff x="0" y="0"/>
          <a:chExt cx="0" cy="0"/>
        </a:xfrm>
      </p:grpSpPr>
      <p:pic>
        <p:nvPicPr>
          <p:cNvPr id="1973" name="Google Shape;1973;p174"/>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1974" name="Google Shape;1974;p174"/>
          <p:cNvSpPr/>
          <p:nvPr/>
        </p:nvSpPr>
        <p:spPr>
          <a:xfrm>
            <a:off x="5794183" y="781714"/>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5" name="Google Shape;1975;p174"/>
          <p:cNvSpPr/>
          <p:nvPr/>
        </p:nvSpPr>
        <p:spPr>
          <a:xfrm>
            <a:off x="5794203" y="2686716"/>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6" name="Google Shape;1976;p174"/>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77" name="Google Shape;1977;p174"/>
          <p:cNvSpPr txBox="1">
            <a:spLocks noGrp="1"/>
          </p:cNvSpPr>
          <p:nvPr>
            <p:ph type="subTitle" idx="1"/>
          </p:nvPr>
        </p:nvSpPr>
        <p:spPr>
          <a:xfrm>
            <a:off x="5724144" y="1450903"/>
            <a:ext cx="2999100" cy="3684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78" name="Google Shape;1978;p174"/>
          <p:cNvSpPr txBox="1">
            <a:spLocks noGrp="1"/>
          </p:cNvSpPr>
          <p:nvPr>
            <p:ph type="subTitle" idx="3"/>
          </p:nvPr>
        </p:nvSpPr>
        <p:spPr>
          <a:xfrm>
            <a:off x="5724144" y="1694132"/>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9" name="Google Shape;1979;p174"/>
          <p:cNvSpPr txBox="1">
            <a:spLocks noGrp="1"/>
          </p:cNvSpPr>
          <p:nvPr>
            <p:ph type="subTitle" idx="4"/>
          </p:nvPr>
        </p:nvSpPr>
        <p:spPr>
          <a:xfrm>
            <a:off x="5724144" y="3355905"/>
            <a:ext cx="2999100" cy="36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0" name="Google Shape;1980;p174"/>
          <p:cNvSpPr txBox="1">
            <a:spLocks noGrp="1"/>
          </p:cNvSpPr>
          <p:nvPr>
            <p:ph type="subTitle" idx="5"/>
          </p:nvPr>
        </p:nvSpPr>
        <p:spPr>
          <a:xfrm>
            <a:off x="5724144" y="3597846"/>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81" name="Google Shape;1981;p174"/>
          <p:cNvSpPr>
            <a:spLocks noGrp="1"/>
          </p:cNvSpPr>
          <p:nvPr>
            <p:ph type="pic" idx="6"/>
          </p:nvPr>
        </p:nvSpPr>
        <p:spPr>
          <a:xfrm>
            <a:off x="5905363" y="894799"/>
            <a:ext cx="320100" cy="320400"/>
          </a:xfrm>
          <a:prstGeom prst="rect">
            <a:avLst/>
          </a:prstGeom>
          <a:noFill/>
          <a:ln>
            <a:noFill/>
          </a:ln>
        </p:spPr>
      </p:sp>
      <p:sp>
        <p:nvSpPr>
          <p:cNvPr id="1982" name="Google Shape;1982;p174"/>
          <p:cNvSpPr>
            <a:spLocks noGrp="1"/>
          </p:cNvSpPr>
          <p:nvPr>
            <p:ph type="pic" idx="7"/>
          </p:nvPr>
        </p:nvSpPr>
        <p:spPr>
          <a:xfrm>
            <a:off x="5905363" y="2799801"/>
            <a:ext cx="320100" cy="320400"/>
          </a:xfrm>
          <a:prstGeom prst="rect">
            <a:avLst/>
          </a:prstGeom>
          <a:no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983"/>
        <p:cNvGrpSpPr/>
        <p:nvPr/>
      </p:nvGrpSpPr>
      <p:grpSpPr>
        <a:xfrm>
          <a:off x="0" y="0"/>
          <a:ext cx="0" cy="0"/>
          <a:chOff x="0" y="0"/>
          <a:chExt cx="0" cy="0"/>
        </a:xfrm>
      </p:grpSpPr>
      <p:sp>
        <p:nvSpPr>
          <p:cNvPr id="1984" name="Google Shape;1984;p175"/>
          <p:cNvSpPr/>
          <p:nvPr/>
        </p:nvSpPr>
        <p:spPr>
          <a:xfrm>
            <a:off x="811183" y="2765054"/>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985" name="Google Shape;1985;p175"/>
          <p:cNvPicPr preferRelativeResize="0"/>
          <p:nvPr/>
        </p:nvPicPr>
        <p:blipFill rotWithShape="1">
          <a:blip r:embed="rId2">
            <a:alphaModFix/>
          </a:blip>
          <a:srcRect/>
          <a:stretch/>
        </p:blipFill>
        <p:spPr>
          <a:xfrm>
            <a:off x="5455954" y="-948373"/>
            <a:ext cx="4118119" cy="4121931"/>
          </a:xfrm>
          <a:prstGeom prst="rect">
            <a:avLst/>
          </a:prstGeom>
          <a:noFill/>
          <a:ln>
            <a:noFill/>
          </a:ln>
        </p:spPr>
      </p:pic>
      <p:sp>
        <p:nvSpPr>
          <p:cNvPr id="1986" name="Google Shape;1986;p175"/>
          <p:cNvSpPr>
            <a:spLocks noGrp="1"/>
          </p:cNvSpPr>
          <p:nvPr>
            <p:ph type="pic" idx="2"/>
          </p:nvPr>
        </p:nvSpPr>
        <p:spPr>
          <a:xfrm>
            <a:off x="809868"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7" name="Google Shape;1987;p175"/>
          <p:cNvSpPr>
            <a:spLocks noGrp="1"/>
          </p:cNvSpPr>
          <p:nvPr>
            <p:ph type="pic" idx="3"/>
          </p:nvPr>
        </p:nvSpPr>
        <p:spPr>
          <a:xfrm>
            <a:off x="3457575"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8" name="Google Shape;1988;p175"/>
          <p:cNvSpPr>
            <a:spLocks noGrp="1"/>
          </p:cNvSpPr>
          <p:nvPr>
            <p:ph type="pic" idx="4"/>
          </p:nvPr>
        </p:nvSpPr>
        <p:spPr>
          <a:xfrm>
            <a:off x="6105282"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9" name="Google Shape;1989;p175"/>
          <p:cNvSpPr/>
          <p:nvPr/>
        </p:nvSpPr>
        <p:spPr>
          <a:xfrm>
            <a:off x="3456427"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0" name="Google Shape;1990;p175"/>
          <p:cNvSpPr/>
          <p:nvPr/>
        </p:nvSpPr>
        <p:spPr>
          <a:xfrm>
            <a:off x="6101676"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1" name="Google Shape;1991;p175"/>
          <p:cNvSpPr txBox="1">
            <a:spLocks noGrp="1"/>
          </p:cNvSpPr>
          <p:nvPr>
            <p:ph type="subTitle" idx="1"/>
          </p:nvPr>
        </p:nvSpPr>
        <p:spPr>
          <a:xfrm>
            <a:off x="737625" y="3364847"/>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2" name="Google Shape;1992;p175"/>
          <p:cNvSpPr txBox="1">
            <a:spLocks noGrp="1"/>
          </p:cNvSpPr>
          <p:nvPr>
            <p:ph type="subTitle" idx="5"/>
          </p:nvPr>
        </p:nvSpPr>
        <p:spPr>
          <a:xfrm>
            <a:off x="737616"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3" name="Google Shape;1993;p175"/>
          <p:cNvSpPr txBox="1">
            <a:spLocks noGrp="1"/>
          </p:cNvSpPr>
          <p:nvPr>
            <p:ph type="subTitle" idx="6"/>
          </p:nvPr>
        </p:nvSpPr>
        <p:spPr>
          <a:xfrm>
            <a:off x="3380225"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4" name="Google Shape;1994;p175"/>
          <p:cNvSpPr txBox="1">
            <a:spLocks noGrp="1"/>
          </p:cNvSpPr>
          <p:nvPr>
            <p:ph type="subTitle" idx="7"/>
          </p:nvPr>
        </p:nvSpPr>
        <p:spPr>
          <a:xfrm>
            <a:off x="338023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5" name="Google Shape;1995;p175"/>
          <p:cNvSpPr txBox="1">
            <a:spLocks noGrp="1"/>
          </p:cNvSpPr>
          <p:nvPr>
            <p:ph type="subTitle" idx="8"/>
          </p:nvPr>
        </p:nvSpPr>
        <p:spPr>
          <a:xfrm>
            <a:off x="6032000"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6" name="Google Shape;1996;p175"/>
          <p:cNvSpPr txBox="1">
            <a:spLocks noGrp="1"/>
          </p:cNvSpPr>
          <p:nvPr>
            <p:ph type="subTitle" idx="9"/>
          </p:nvPr>
        </p:nvSpPr>
        <p:spPr>
          <a:xfrm>
            <a:off x="603199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7" name="Google Shape;1997;p175"/>
          <p:cNvSpPr>
            <a:spLocks noGrp="1"/>
          </p:cNvSpPr>
          <p:nvPr>
            <p:ph type="pic" idx="13"/>
          </p:nvPr>
        </p:nvSpPr>
        <p:spPr>
          <a:xfrm>
            <a:off x="3569407" y="2876869"/>
            <a:ext cx="320100" cy="320400"/>
          </a:xfrm>
          <a:prstGeom prst="rect">
            <a:avLst/>
          </a:prstGeom>
          <a:noFill/>
          <a:ln>
            <a:noFill/>
          </a:ln>
        </p:spPr>
      </p:sp>
      <p:sp>
        <p:nvSpPr>
          <p:cNvPr id="1998" name="Google Shape;1998;p175"/>
          <p:cNvSpPr>
            <a:spLocks noGrp="1"/>
          </p:cNvSpPr>
          <p:nvPr>
            <p:ph type="pic" idx="14"/>
          </p:nvPr>
        </p:nvSpPr>
        <p:spPr>
          <a:xfrm>
            <a:off x="924163" y="2876663"/>
            <a:ext cx="320100" cy="320400"/>
          </a:xfrm>
          <a:prstGeom prst="rect">
            <a:avLst/>
          </a:prstGeom>
          <a:noFill/>
          <a:ln>
            <a:noFill/>
          </a:ln>
        </p:spPr>
      </p:sp>
      <p:sp>
        <p:nvSpPr>
          <p:cNvPr id="1999" name="Google Shape;1999;p175"/>
          <p:cNvSpPr>
            <a:spLocks noGrp="1"/>
          </p:cNvSpPr>
          <p:nvPr>
            <p:ph type="pic" idx="15"/>
          </p:nvPr>
        </p:nvSpPr>
        <p:spPr>
          <a:xfrm>
            <a:off x="6214656" y="2876663"/>
            <a:ext cx="320100" cy="320400"/>
          </a:xfrm>
          <a:prstGeom prst="rect">
            <a:avLst/>
          </a:prstGeom>
          <a:no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2000"/>
        <p:cNvGrpSpPr/>
        <p:nvPr/>
      </p:nvGrpSpPr>
      <p:grpSpPr>
        <a:xfrm>
          <a:off x="0" y="0"/>
          <a:ext cx="0" cy="0"/>
          <a:chOff x="0" y="0"/>
          <a:chExt cx="0" cy="0"/>
        </a:xfrm>
      </p:grpSpPr>
      <p:sp>
        <p:nvSpPr>
          <p:cNvPr id="2001" name="Google Shape;2001;p176"/>
          <p:cNvSpPr>
            <a:spLocks noGrp="1"/>
          </p:cNvSpPr>
          <p:nvPr>
            <p:ph type="pic" idx="2"/>
          </p:nvPr>
        </p:nvSpPr>
        <p:spPr>
          <a:xfrm>
            <a:off x="809868"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2" name="Google Shape;2002;p176"/>
          <p:cNvSpPr>
            <a:spLocks noGrp="1"/>
          </p:cNvSpPr>
          <p:nvPr>
            <p:ph type="pic" idx="3"/>
          </p:nvPr>
        </p:nvSpPr>
        <p:spPr>
          <a:xfrm>
            <a:off x="3457575"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3" name="Google Shape;2003;p176"/>
          <p:cNvSpPr>
            <a:spLocks noGrp="1"/>
          </p:cNvSpPr>
          <p:nvPr>
            <p:ph type="pic" idx="4"/>
          </p:nvPr>
        </p:nvSpPr>
        <p:spPr>
          <a:xfrm>
            <a:off x="6105282"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4" name="Google Shape;2004;p176"/>
          <p:cNvSpPr txBox="1">
            <a:spLocks noGrp="1"/>
          </p:cNvSpPr>
          <p:nvPr>
            <p:ph type="title"/>
          </p:nvPr>
        </p:nvSpPr>
        <p:spPr>
          <a:xfrm>
            <a:off x="809868" y="277290"/>
            <a:ext cx="68580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05" name="Google Shape;2005;p176"/>
          <p:cNvSpPr txBox="1">
            <a:spLocks noGrp="1"/>
          </p:cNvSpPr>
          <p:nvPr>
            <p:ph type="subTitle" idx="1"/>
          </p:nvPr>
        </p:nvSpPr>
        <p:spPr>
          <a:xfrm>
            <a:off x="814975" y="3339721"/>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6" name="Google Shape;2006;p176"/>
          <p:cNvSpPr txBox="1">
            <a:spLocks noGrp="1"/>
          </p:cNvSpPr>
          <p:nvPr>
            <p:ph type="subTitle" idx="5"/>
          </p:nvPr>
        </p:nvSpPr>
        <p:spPr>
          <a:xfrm>
            <a:off x="814966"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7" name="Google Shape;2007;p176"/>
          <p:cNvSpPr txBox="1">
            <a:spLocks noGrp="1"/>
          </p:cNvSpPr>
          <p:nvPr>
            <p:ph type="subTitle" idx="6"/>
          </p:nvPr>
        </p:nvSpPr>
        <p:spPr>
          <a:xfrm>
            <a:off x="3457575"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8" name="Google Shape;2008;p176"/>
          <p:cNvSpPr txBox="1">
            <a:spLocks noGrp="1"/>
          </p:cNvSpPr>
          <p:nvPr>
            <p:ph type="subTitle" idx="7"/>
          </p:nvPr>
        </p:nvSpPr>
        <p:spPr>
          <a:xfrm>
            <a:off x="345758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9" name="Google Shape;2009;p176"/>
          <p:cNvSpPr txBox="1">
            <a:spLocks noGrp="1"/>
          </p:cNvSpPr>
          <p:nvPr>
            <p:ph type="subTitle" idx="8"/>
          </p:nvPr>
        </p:nvSpPr>
        <p:spPr>
          <a:xfrm>
            <a:off x="6109350"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0" name="Google Shape;2010;p176"/>
          <p:cNvSpPr txBox="1">
            <a:spLocks noGrp="1"/>
          </p:cNvSpPr>
          <p:nvPr>
            <p:ph type="subTitle" idx="9"/>
          </p:nvPr>
        </p:nvSpPr>
        <p:spPr>
          <a:xfrm>
            <a:off x="610934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2011"/>
        <p:cNvGrpSpPr/>
        <p:nvPr/>
      </p:nvGrpSpPr>
      <p:grpSpPr>
        <a:xfrm>
          <a:off x="0" y="0"/>
          <a:ext cx="0" cy="0"/>
          <a:chOff x="0" y="0"/>
          <a:chExt cx="0" cy="0"/>
        </a:xfrm>
      </p:grpSpPr>
      <p:sp>
        <p:nvSpPr>
          <p:cNvPr id="2012" name="Google Shape;2012;p177"/>
          <p:cNvSpPr>
            <a:spLocks noGrp="1"/>
          </p:cNvSpPr>
          <p:nvPr>
            <p:ph type="pic" idx="2"/>
          </p:nvPr>
        </p:nvSpPr>
        <p:spPr>
          <a:xfrm>
            <a:off x="296372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13" name="Google Shape;2013;p177"/>
          <p:cNvPicPr preferRelativeResize="0"/>
          <p:nvPr/>
        </p:nvPicPr>
        <p:blipFill rotWithShape="1">
          <a:blip r:embed="rId2">
            <a:alphaModFix/>
          </a:blip>
          <a:srcRect/>
          <a:stretch/>
        </p:blipFill>
        <p:spPr>
          <a:xfrm>
            <a:off x="2963734" y="449038"/>
            <a:ext cx="7228331" cy="302088"/>
          </a:xfrm>
          <a:prstGeom prst="rect">
            <a:avLst/>
          </a:prstGeom>
          <a:noFill/>
          <a:ln>
            <a:noFill/>
          </a:ln>
        </p:spPr>
      </p:pic>
      <p:sp>
        <p:nvSpPr>
          <p:cNvPr id="2014" name="Google Shape;2014;p177"/>
          <p:cNvSpPr/>
          <p:nvPr/>
        </p:nvSpPr>
        <p:spPr>
          <a:xfrm>
            <a:off x="3624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5" name="Google Shape;2015;p177"/>
          <p:cNvSpPr/>
          <p:nvPr/>
        </p:nvSpPr>
        <p:spPr>
          <a:xfrm>
            <a:off x="3626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6" name="Google Shape;2016;p177"/>
          <p:cNvSpPr txBox="1">
            <a:spLocks noGrp="1"/>
          </p:cNvSpPr>
          <p:nvPr>
            <p:ph type="subTitle" idx="1"/>
          </p:nvPr>
        </p:nvSpPr>
        <p:spPr>
          <a:xfrm>
            <a:off x="504875" y="741986"/>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7" name="Google Shape;2017;p177"/>
          <p:cNvSpPr txBox="1">
            <a:spLocks noGrp="1"/>
          </p:cNvSpPr>
          <p:nvPr>
            <p:ph type="subTitle" idx="3"/>
          </p:nvPr>
        </p:nvSpPr>
        <p:spPr>
          <a:xfrm>
            <a:off x="5048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18" name="Google Shape;2018;p177"/>
          <p:cNvSpPr txBox="1">
            <a:spLocks noGrp="1"/>
          </p:cNvSpPr>
          <p:nvPr>
            <p:ph type="subTitle" idx="4"/>
          </p:nvPr>
        </p:nvSpPr>
        <p:spPr>
          <a:xfrm>
            <a:off x="519375" y="2801367"/>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9" name="Google Shape;2019;p177"/>
          <p:cNvSpPr txBox="1">
            <a:spLocks noGrp="1"/>
          </p:cNvSpPr>
          <p:nvPr>
            <p:ph type="subTitle" idx="5"/>
          </p:nvPr>
        </p:nvSpPr>
        <p:spPr>
          <a:xfrm>
            <a:off x="5193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0" name="Google Shape;2020;p177"/>
          <p:cNvSpPr/>
          <p:nvPr/>
        </p:nvSpPr>
        <p:spPr>
          <a:xfrm rot="5400000">
            <a:off x="189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1" name="Google Shape;2021;p177"/>
          <p:cNvSpPr/>
          <p:nvPr/>
        </p:nvSpPr>
        <p:spPr>
          <a:xfrm rot="5400000">
            <a:off x="18895"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2022"/>
        <p:cNvGrpSpPr/>
        <p:nvPr/>
      </p:nvGrpSpPr>
      <p:grpSpPr>
        <a:xfrm>
          <a:off x="0" y="0"/>
          <a:ext cx="0" cy="0"/>
          <a:chOff x="0" y="0"/>
          <a:chExt cx="0" cy="0"/>
        </a:xfrm>
      </p:grpSpPr>
      <p:sp>
        <p:nvSpPr>
          <p:cNvPr id="2023" name="Google Shape;2023;p178"/>
          <p:cNvSpPr/>
          <p:nvPr/>
        </p:nvSpPr>
        <p:spPr>
          <a:xfrm>
            <a:off x="66108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4" name="Google Shape;2024;p178"/>
          <p:cNvSpPr/>
          <p:nvPr/>
        </p:nvSpPr>
        <p:spPr>
          <a:xfrm>
            <a:off x="66110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5" name="Google Shape;2025;p178"/>
          <p:cNvSpPr txBox="1">
            <a:spLocks noGrp="1"/>
          </p:cNvSpPr>
          <p:nvPr>
            <p:ph type="subTitle" idx="1"/>
          </p:nvPr>
        </p:nvSpPr>
        <p:spPr>
          <a:xfrm>
            <a:off x="6753275" y="741986"/>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6" name="Google Shape;2026;p178"/>
          <p:cNvSpPr txBox="1">
            <a:spLocks noGrp="1"/>
          </p:cNvSpPr>
          <p:nvPr>
            <p:ph type="subTitle" idx="2"/>
          </p:nvPr>
        </p:nvSpPr>
        <p:spPr>
          <a:xfrm>
            <a:off x="67532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7" name="Google Shape;2027;p178"/>
          <p:cNvSpPr txBox="1">
            <a:spLocks noGrp="1"/>
          </p:cNvSpPr>
          <p:nvPr>
            <p:ph type="subTitle" idx="3"/>
          </p:nvPr>
        </p:nvSpPr>
        <p:spPr>
          <a:xfrm>
            <a:off x="6767775" y="2801367"/>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8" name="Google Shape;2028;p178"/>
          <p:cNvSpPr txBox="1">
            <a:spLocks noGrp="1"/>
          </p:cNvSpPr>
          <p:nvPr>
            <p:ph type="subTitle" idx="4"/>
          </p:nvPr>
        </p:nvSpPr>
        <p:spPr>
          <a:xfrm>
            <a:off x="67677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9" name="Google Shape;2029;p178"/>
          <p:cNvSpPr/>
          <p:nvPr/>
        </p:nvSpPr>
        <p:spPr>
          <a:xfrm rot="5400000">
            <a:off x="62673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0" name="Google Shape;2030;p178"/>
          <p:cNvSpPr/>
          <p:nvPr/>
        </p:nvSpPr>
        <p:spPr>
          <a:xfrm rot="5400000">
            <a:off x="6267296"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1" name="Google Shape;2031;p178"/>
          <p:cNvSpPr>
            <a:spLocks noGrp="1"/>
          </p:cNvSpPr>
          <p:nvPr>
            <p:ph type="pic" idx="5"/>
          </p:nvPr>
        </p:nvSpPr>
        <p:spPr>
          <a:xfrm>
            <a:off x="316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32" name="Google Shape;2032;p178"/>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2033"/>
        <p:cNvGrpSpPr/>
        <p:nvPr/>
      </p:nvGrpSpPr>
      <p:grpSpPr>
        <a:xfrm>
          <a:off x="0" y="0"/>
          <a:ext cx="0" cy="0"/>
          <a:chOff x="0" y="0"/>
          <a:chExt cx="0" cy="0"/>
        </a:xfrm>
      </p:grpSpPr>
      <p:sp>
        <p:nvSpPr>
          <p:cNvPr id="2034" name="Google Shape;2034;p179"/>
          <p:cNvSpPr/>
          <p:nvPr/>
        </p:nvSpPr>
        <p:spPr>
          <a:xfrm>
            <a:off x="817769" y="1636841"/>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035" name="Google Shape;2035;p179"/>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36" name="Google Shape;2036;p179"/>
          <p:cNvSpPr>
            <a:spLocks noGrp="1"/>
          </p:cNvSpPr>
          <p:nvPr>
            <p:ph type="pic" idx="2"/>
          </p:nvPr>
        </p:nvSpPr>
        <p:spPr>
          <a:xfrm>
            <a:off x="4221028" y="730325"/>
            <a:ext cx="49692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37" name="Google Shape;2037;p179"/>
          <p:cNvPicPr preferRelativeResize="0"/>
          <p:nvPr/>
        </p:nvPicPr>
        <p:blipFill rotWithShape="1">
          <a:blip r:embed="rId3">
            <a:alphaModFix/>
          </a:blip>
          <a:srcRect/>
          <a:stretch/>
        </p:blipFill>
        <p:spPr>
          <a:xfrm>
            <a:off x="4221034" y="428238"/>
            <a:ext cx="7228331" cy="302088"/>
          </a:xfrm>
          <a:prstGeom prst="rect">
            <a:avLst/>
          </a:prstGeom>
          <a:noFill/>
          <a:ln>
            <a:noFill/>
          </a:ln>
        </p:spPr>
      </p:pic>
      <p:sp>
        <p:nvSpPr>
          <p:cNvPr id="2038" name="Google Shape;2038;p179"/>
          <p:cNvSpPr txBox="1">
            <a:spLocks noGrp="1"/>
          </p:cNvSpPr>
          <p:nvPr>
            <p:ph type="subTitle" idx="1"/>
          </p:nvPr>
        </p:nvSpPr>
        <p:spPr>
          <a:xfrm>
            <a:off x="733475" y="2207307"/>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39" name="Google Shape;2039;p179"/>
          <p:cNvSpPr txBox="1">
            <a:spLocks noGrp="1"/>
          </p:cNvSpPr>
          <p:nvPr>
            <p:ph type="subTitle" idx="3"/>
          </p:nvPr>
        </p:nvSpPr>
        <p:spPr>
          <a:xfrm>
            <a:off x="733473" y="2778085"/>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0" name="Google Shape;2040;p179"/>
          <p:cNvSpPr>
            <a:spLocks noGrp="1"/>
          </p:cNvSpPr>
          <p:nvPr>
            <p:ph type="pic" idx="4"/>
          </p:nvPr>
        </p:nvSpPr>
        <p:spPr>
          <a:xfrm>
            <a:off x="932099" y="1751277"/>
            <a:ext cx="320100" cy="320400"/>
          </a:xfrm>
          <a:prstGeom prst="rect">
            <a:avLst/>
          </a:prstGeom>
          <a:no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2041"/>
        <p:cNvGrpSpPr/>
        <p:nvPr/>
      </p:nvGrpSpPr>
      <p:grpSpPr>
        <a:xfrm>
          <a:off x="0" y="0"/>
          <a:ext cx="0" cy="0"/>
          <a:chOff x="0" y="0"/>
          <a:chExt cx="0" cy="0"/>
        </a:xfrm>
      </p:grpSpPr>
      <p:pic>
        <p:nvPicPr>
          <p:cNvPr id="2042" name="Google Shape;2042;p180"/>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43" name="Google Shape;2043;p180"/>
          <p:cNvSpPr>
            <a:spLocks noGrp="1"/>
          </p:cNvSpPr>
          <p:nvPr>
            <p:ph type="pic" idx="2"/>
          </p:nvPr>
        </p:nvSpPr>
        <p:spPr>
          <a:xfrm>
            <a:off x="0" y="914896"/>
            <a:ext cx="52806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44" name="Google Shape;2044;p180"/>
          <p:cNvPicPr preferRelativeResize="0"/>
          <p:nvPr/>
        </p:nvPicPr>
        <p:blipFill rotWithShape="1">
          <a:blip r:embed="rId3">
            <a:alphaModFix/>
          </a:blip>
          <a:srcRect/>
          <a:stretch/>
        </p:blipFill>
        <p:spPr>
          <a:xfrm>
            <a:off x="-1947784" y="602082"/>
            <a:ext cx="7228331" cy="302088"/>
          </a:xfrm>
          <a:prstGeom prst="rect">
            <a:avLst/>
          </a:prstGeom>
          <a:noFill/>
          <a:ln>
            <a:noFill/>
          </a:ln>
        </p:spPr>
      </p:pic>
      <p:sp>
        <p:nvSpPr>
          <p:cNvPr id="2045" name="Google Shape;2045;p180"/>
          <p:cNvSpPr/>
          <p:nvPr/>
        </p:nvSpPr>
        <p:spPr>
          <a:xfrm>
            <a:off x="5999369" y="163684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46" name="Google Shape;2046;p180"/>
          <p:cNvSpPr txBox="1">
            <a:spLocks noGrp="1"/>
          </p:cNvSpPr>
          <p:nvPr>
            <p:ph type="subTitle" idx="1"/>
          </p:nvPr>
        </p:nvSpPr>
        <p:spPr>
          <a:xfrm>
            <a:off x="5915075" y="2216552"/>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47" name="Google Shape;2047;p180"/>
          <p:cNvSpPr txBox="1">
            <a:spLocks noGrp="1"/>
          </p:cNvSpPr>
          <p:nvPr>
            <p:ph type="subTitle" idx="3"/>
          </p:nvPr>
        </p:nvSpPr>
        <p:spPr>
          <a:xfrm>
            <a:off x="5915073" y="2787330"/>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8" name="Google Shape;2048;p180"/>
          <p:cNvSpPr>
            <a:spLocks noGrp="1"/>
          </p:cNvSpPr>
          <p:nvPr>
            <p:ph type="pic" idx="4"/>
          </p:nvPr>
        </p:nvSpPr>
        <p:spPr>
          <a:xfrm>
            <a:off x="6113699" y="1751277"/>
            <a:ext cx="320100" cy="3204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2049"/>
        <p:cNvGrpSpPr/>
        <p:nvPr/>
      </p:nvGrpSpPr>
      <p:grpSpPr>
        <a:xfrm>
          <a:off x="0" y="0"/>
          <a:ext cx="0" cy="0"/>
          <a:chOff x="0" y="0"/>
          <a:chExt cx="0" cy="0"/>
        </a:xfrm>
      </p:grpSpPr>
      <p:pic>
        <p:nvPicPr>
          <p:cNvPr id="2050" name="Google Shape;2050;p18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51" name="Google Shape;2051;p181"/>
          <p:cNvSpPr>
            <a:spLocks noGrp="1"/>
          </p:cNvSpPr>
          <p:nvPr>
            <p:ph type="pic" idx="2"/>
          </p:nvPr>
        </p:nvSpPr>
        <p:spPr>
          <a:xfrm>
            <a:off x="4221025" y="730325"/>
            <a:ext cx="49230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52" name="Google Shape;2052;p181"/>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2053" name="Google Shape;2053;p181"/>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54" name="Google Shape;2054;p181"/>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55" name="Google Shape;2055;p181"/>
          <p:cNvSpPr txBox="1">
            <a:spLocks noGrp="1"/>
          </p:cNvSpPr>
          <p:nvPr>
            <p:ph type="subTitle" idx="3"/>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6"/>
        <p:cNvGrpSpPr/>
        <p:nvPr/>
      </p:nvGrpSpPr>
      <p:grpSpPr>
        <a:xfrm>
          <a:off x="0" y="0"/>
          <a:ext cx="0" cy="0"/>
          <a:chOff x="0" y="0"/>
          <a:chExt cx="0" cy="0"/>
        </a:xfrm>
      </p:grpSpPr>
      <p:sp>
        <p:nvSpPr>
          <p:cNvPr id="127" name="Google Shape;127;p19"/>
          <p:cNvSpPr>
            <a:spLocks noGrp="1"/>
          </p:cNvSpPr>
          <p:nvPr>
            <p:ph type="pic" idx="2"/>
          </p:nvPr>
        </p:nvSpPr>
        <p:spPr>
          <a:xfrm>
            <a:off x="1378078" y="1716088"/>
            <a:ext cx="1714500" cy="1716088"/>
          </a:xfrm>
          <a:prstGeom prst="ellipse">
            <a:avLst/>
          </a:prstGeom>
          <a:noFill/>
          <a:ln w="19050" cap="flat" cmpd="sng">
            <a:solidFill>
              <a:schemeClr val="accent4"/>
            </a:solidFill>
            <a:prstDash val="solid"/>
            <a:round/>
            <a:headEnd type="none" w="sm" len="sm"/>
            <a:tailEnd type="none" w="sm" len="sm"/>
          </a:ln>
          <a:effectLst>
            <a:reflection stA="20000" endPos="15000" dist="19050" dir="5400000" sy="-100000" algn="bl" rotWithShape="0"/>
          </a:effectLst>
        </p:spPr>
      </p:sp>
      <p:sp>
        <p:nvSpPr>
          <p:cNvPr id="128" name="Google Shape;128;p19"/>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2056"/>
        <p:cNvGrpSpPr/>
        <p:nvPr/>
      </p:nvGrpSpPr>
      <p:grpSpPr>
        <a:xfrm>
          <a:off x="0" y="0"/>
          <a:ext cx="0" cy="0"/>
          <a:chOff x="0" y="0"/>
          <a:chExt cx="0" cy="0"/>
        </a:xfrm>
      </p:grpSpPr>
      <p:sp>
        <p:nvSpPr>
          <p:cNvPr id="2057" name="Google Shape;2057;p18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58" name="Google Shape;2058;p18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59" name="Google Shape;2059;p182"/>
          <p:cNvSpPr>
            <a:spLocks noGrp="1"/>
          </p:cNvSpPr>
          <p:nvPr>
            <p:ph type="pic" idx="2"/>
          </p:nvPr>
        </p:nvSpPr>
        <p:spPr>
          <a:xfrm>
            <a:off x="0" y="914896"/>
            <a:ext cx="50517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60" name="Google Shape;2060;p182"/>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2061" name="Google Shape;2061;p18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2" name="Google Shape;2062;p18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2063"/>
        <p:cNvGrpSpPr/>
        <p:nvPr/>
      </p:nvGrpSpPr>
      <p:grpSpPr>
        <a:xfrm>
          <a:off x="0" y="0"/>
          <a:ext cx="0" cy="0"/>
          <a:chOff x="0" y="0"/>
          <a:chExt cx="0" cy="0"/>
        </a:xfrm>
      </p:grpSpPr>
      <p:pic>
        <p:nvPicPr>
          <p:cNvPr id="2064" name="Google Shape;2064;p183"/>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2065" name="Google Shape;2065;p183"/>
          <p:cNvSpPr>
            <a:spLocks noGrp="1"/>
          </p:cNvSpPr>
          <p:nvPr>
            <p:ph type="pic" idx="2"/>
          </p:nvPr>
        </p:nvSpPr>
        <p:spPr>
          <a:xfrm>
            <a:off x="370058" y="953306"/>
            <a:ext cx="8403900" cy="4233300"/>
          </a:xfrm>
          <a:prstGeom prst="roundRect">
            <a:avLst>
              <a:gd name="adj" fmla="val 0"/>
            </a:avLst>
          </a:prstGeom>
          <a:solidFill>
            <a:srgbClr val="090C0F"/>
          </a:solidFill>
          <a:ln>
            <a:noFill/>
          </a:ln>
          <a:effectLst>
            <a:reflection stA="20000" endPos="35000" fadeDir="5400012" sy="-100000" algn="bl" rotWithShape="0"/>
          </a:effectLst>
        </p:spPr>
      </p:sp>
      <p:pic>
        <p:nvPicPr>
          <p:cNvPr id="2066" name="Google Shape;2066;p183"/>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2067"/>
        <p:cNvGrpSpPr/>
        <p:nvPr/>
      </p:nvGrpSpPr>
      <p:grpSpPr>
        <a:xfrm>
          <a:off x="0" y="0"/>
          <a:ext cx="0" cy="0"/>
          <a:chOff x="0" y="0"/>
          <a:chExt cx="0" cy="0"/>
        </a:xfrm>
      </p:grpSpPr>
      <p:pic>
        <p:nvPicPr>
          <p:cNvPr id="2068" name="Google Shape;2068;p184"/>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2069" name="Google Shape;2069;p184"/>
          <p:cNvSpPr>
            <a:spLocks noGrp="1"/>
          </p:cNvSpPr>
          <p:nvPr>
            <p:ph type="pic" idx="2"/>
          </p:nvPr>
        </p:nvSpPr>
        <p:spPr>
          <a:xfrm>
            <a:off x="370058" y="953306"/>
            <a:ext cx="8403900" cy="4233300"/>
          </a:xfrm>
          <a:prstGeom prst="roundRect">
            <a:avLst>
              <a:gd name="adj" fmla="val 0"/>
            </a:avLst>
          </a:prstGeom>
          <a:solidFill>
            <a:srgbClr val="0A0C10"/>
          </a:solidFill>
          <a:ln>
            <a:noFill/>
          </a:ln>
          <a:effectLst>
            <a:reflection stA="20000" endPos="35000" fadeDir="5400012" sy="-100000" algn="bl" rotWithShape="0"/>
          </a:effectLst>
        </p:spPr>
      </p:sp>
      <p:pic>
        <p:nvPicPr>
          <p:cNvPr id="2070" name="Google Shape;2070;p184"/>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2071"/>
        <p:cNvGrpSpPr/>
        <p:nvPr/>
      </p:nvGrpSpPr>
      <p:grpSpPr>
        <a:xfrm>
          <a:off x="0" y="0"/>
          <a:ext cx="0" cy="0"/>
          <a:chOff x="0" y="0"/>
          <a:chExt cx="0" cy="0"/>
        </a:xfrm>
      </p:grpSpPr>
      <p:pic>
        <p:nvPicPr>
          <p:cNvPr id="2072" name="Google Shape;2072;p185"/>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2073" name="Google Shape;2073;p185"/>
          <p:cNvGrpSpPr/>
          <p:nvPr/>
        </p:nvGrpSpPr>
        <p:grpSpPr>
          <a:xfrm>
            <a:off x="3992168" y="663842"/>
            <a:ext cx="4926548" cy="3607936"/>
            <a:chOff x="4796385" y="2821973"/>
            <a:chExt cx="5385971" cy="3940946"/>
          </a:xfrm>
        </p:grpSpPr>
        <p:sp>
          <p:nvSpPr>
            <p:cNvPr id="2074" name="Google Shape;2074;p185"/>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5" name="Google Shape;2075;p185"/>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6" name="Google Shape;2076;p185"/>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7" name="Google Shape;2077;p185"/>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8" name="Google Shape;2078;p185"/>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9" name="Google Shape;2079;p185"/>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80" name="Google Shape;2080;p185"/>
          <p:cNvSpPr/>
          <p:nvPr/>
        </p:nvSpPr>
        <p:spPr>
          <a:xfrm>
            <a:off x="4076700"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1" name="Google Shape;2081;p185"/>
          <p:cNvSpPr/>
          <p:nvPr/>
        </p:nvSpPr>
        <p:spPr>
          <a:xfrm>
            <a:off x="4765204"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2" name="Google Shape;2082;p185"/>
          <p:cNvSpPr txBox="1">
            <a:spLocks noGrp="1"/>
          </p:cNvSpPr>
          <p:nvPr>
            <p:ph type="subTitle" idx="1"/>
          </p:nvPr>
        </p:nvSpPr>
        <p:spPr>
          <a:xfrm>
            <a:off x="420624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083" name="Google Shape;2083;p185"/>
          <p:cNvSpPr txBox="1">
            <a:spLocks noGrp="1"/>
          </p:cNvSpPr>
          <p:nvPr>
            <p:ph type="subTitle" idx="2"/>
          </p:nvPr>
        </p:nvSpPr>
        <p:spPr>
          <a:xfrm>
            <a:off x="476402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4" name="Google Shape;2084;p185"/>
          <p:cNvSpPr txBox="1">
            <a:spLocks noGrp="1"/>
          </p:cNvSpPr>
          <p:nvPr>
            <p:ph type="subTitle" idx="3"/>
          </p:nvPr>
        </p:nvSpPr>
        <p:spPr>
          <a:xfrm>
            <a:off x="476402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5" name="Google Shape;2085;p185"/>
          <p:cNvSpPr txBox="1">
            <a:spLocks noGrp="1"/>
          </p:cNvSpPr>
          <p:nvPr>
            <p:ph type="subTitle" idx="4"/>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6" name="Google Shape;2086;p185"/>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87" name="Google Shape;2087;p185"/>
          <p:cNvSpPr txBox="1">
            <a:spLocks noGrp="1"/>
          </p:cNvSpPr>
          <p:nvPr>
            <p:ph type="subTitle" idx="5"/>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2088"/>
        <p:cNvGrpSpPr/>
        <p:nvPr/>
      </p:nvGrpSpPr>
      <p:grpSpPr>
        <a:xfrm>
          <a:off x="0" y="0"/>
          <a:ext cx="0" cy="0"/>
          <a:chOff x="0" y="0"/>
          <a:chExt cx="0" cy="0"/>
        </a:xfrm>
      </p:grpSpPr>
      <p:sp>
        <p:nvSpPr>
          <p:cNvPr id="2089" name="Google Shape;2089;p186"/>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90" name="Google Shape;2090;p186"/>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2091" name="Google Shape;2091;p186"/>
          <p:cNvGrpSpPr/>
          <p:nvPr/>
        </p:nvGrpSpPr>
        <p:grpSpPr>
          <a:xfrm>
            <a:off x="239809" y="663842"/>
            <a:ext cx="4926548" cy="3607936"/>
            <a:chOff x="4796385" y="2821973"/>
            <a:chExt cx="5385971" cy="3940946"/>
          </a:xfrm>
        </p:grpSpPr>
        <p:sp>
          <p:nvSpPr>
            <p:cNvPr id="2092" name="Google Shape;2092;p186"/>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3" name="Google Shape;2093;p186"/>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4" name="Google Shape;2094;p186"/>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5" name="Google Shape;2095;p186"/>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6" name="Google Shape;2096;p186"/>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7" name="Google Shape;2097;p186"/>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98" name="Google Shape;2098;p186"/>
          <p:cNvSpPr/>
          <p:nvPr/>
        </p:nvSpPr>
        <p:spPr>
          <a:xfrm>
            <a:off x="324341"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99" name="Google Shape;2099;p186"/>
          <p:cNvSpPr/>
          <p:nvPr/>
        </p:nvSpPr>
        <p:spPr>
          <a:xfrm>
            <a:off x="1012845"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0" name="Google Shape;2100;p186"/>
          <p:cNvSpPr txBox="1">
            <a:spLocks noGrp="1"/>
          </p:cNvSpPr>
          <p:nvPr>
            <p:ph type="subTitle" idx="1"/>
          </p:nvPr>
        </p:nvSpPr>
        <p:spPr>
          <a:xfrm>
            <a:off x="45720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2101" name="Google Shape;2101;p186"/>
          <p:cNvSpPr txBox="1">
            <a:spLocks noGrp="1"/>
          </p:cNvSpPr>
          <p:nvPr>
            <p:ph type="subTitle" idx="2"/>
          </p:nvPr>
        </p:nvSpPr>
        <p:spPr>
          <a:xfrm>
            <a:off x="101498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2" name="Google Shape;2102;p186"/>
          <p:cNvSpPr txBox="1">
            <a:spLocks noGrp="1"/>
          </p:cNvSpPr>
          <p:nvPr>
            <p:ph type="subTitle" idx="3"/>
          </p:nvPr>
        </p:nvSpPr>
        <p:spPr>
          <a:xfrm>
            <a:off x="101498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3" name="Google Shape;2103;p186"/>
          <p:cNvSpPr txBox="1">
            <a:spLocks noGrp="1"/>
          </p:cNvSpPr>
          <p:nvPr>
            <p:ph type="subTitle" idx="4"/>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04" name="Google Shape;2104;p186"/>
          <p:cNvSpPr txBox="1">
            <a:spLocks noGrp="1"/>
          </p:cNvSpPr>
          <p:nvPr>
            <p:ph type="subTitle" idx="5"/>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2105"/>
        <p:cNvGrpSpPr/>
        <p:nvPr/>
      </p:nvGrpSpPr>
      <p:grpSpPr>
        <a:xfrm>
          <a:off x="0" y="0"/>
          <a:ext cx="0" cy="0"/>
          <a:chOff x="0" y="0"/>
          <a:chExt cx="0" cy="0"/>
        </a:xfrm>
      </p:grpSpPr>
      <p:sp>
        <p:nvSpPr>
          <p:cNvPr id="2106" name="Google Shape;2106;p187"/>
          <p:cNvSpPr/>
          <p:nvPr/>
        </p:nvSpPr>
        <p:spPr>
          <a:xfrm>
            <a:off x="722158" y="641490"/>
            <a:ext cx="7699800" cy="39813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7" name="Google Shape;2107;p187"/>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08" name="Google Shape;2108;p187"/>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09" name="Google Shape;2109;p187"/>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0" name="Google Shape;2110;p187"/>
          <p:cNvSpPr txBox="1">
            <a:spLocks noGrp="1"/>
          </p:cNvSpPr>
          <p:nvPr>
            <p:ph type="subTitle" idx="3"/>
          </p:nvPr>
        </p:nvSpPr>
        <p:spPr>
          <a:xfrm>
            <a:off x="2807208" y="3706381"/>
            <a:ext cx="3538800" cy="247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111" name="Google Shape;2111;p187"/>
          <p:cNvSpPr txBox="1">
            <a:spLocks noGrp="1"/>
          </p:cNvSpPr>
          <p:nvPr>
            <p:ph type="body" idx="4"/>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2112"/>
        <p:cNvGrpSpPr/>
        <p:nvPr/>
      </p:nvGrpSpPr>
      <p:grpSpPr>
        <a:xfrm>
          <a:off x="0" y="0"/>
          <a:ext cx="0" cy="0"/>
          <a:chOff x="0" y="0"/>
          <a:chExt cx="0" cy="0"/>
        </a:xfrm>
      </p:grpSpPr>
      <p:sp>
        <p:nvSpPr>
          <p:cNvPr id="2113" name="Google Shape;2113;p188"/>
          <p:cNvSpPr/>
          <p:nvPr/>
        </p:nvSpPr>
        <p:spPr>
          <a:xfrm>
            <a:off x="722157" y="641489"/>
            <a:ext cx="7699800" cy="38652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14" name="Google Shape;2114;p188"/>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15" name="Google Shape;2115;p188"/>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16" name="Google Shape;2116;p188"/>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7" name="Google Shape;2117;p188"/>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18" name="Google Shape;2118;p188"/>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2119"/>
        <p:cNvGrpSpPr/>
        <p:nvPr/>
      </p:nvGrpSpPr>
      <p:grpSpPr>
        <a:xfrm>
          <a:off x="0" y="0"/>
          <a:ext cx="0" cy="0"/>
          <a:chOff x="0" y="0"/>
          <a:chExt cx="0" cy="0"/>
        </a:xfrm>
      </p:grpSpPr>
      <p:sp>
        <p:nvSpPr>
          <p:cNvPr id="2120" name="Google Shape;2120;p189"/>
          <p:cNvSpPr/>
          <p:nvPr/>
        </p:nvSpPr>
        <p:spPr>
          <a:xfrm>
            <a:off x="722157" y="641489"/>
            <a:ext cx="7699800" cy="38652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1" name="Google Shape;2121;p189"/>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22" name="Google Shape;2122;p189"/>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23" name="Google Shape;2123;p189"/>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24" name="Google Shape;2124;p189"/>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25" name="Google Shape;2125;p189"/>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2126"/>
        <p:cNvGrpSpPr/>
        <p:nvPr/>
      </p:nvGrpSpPr>
      <p:grpSpPr>
        <a:xfrm>
          <a:off x="0" y="0"/>
          <a:ext cx="0" cy="0"/>
          <a:chOff x="0" y="0"/>
          <a:chExt cx="0" cy="0"/>
        </a:xfrm>
      </p:grpSpPr>
      <p:sp>
        <p:nvSpPr>
          <p:cNvPr id="2127" name="Google Shape;2127;p190"/>
          <p:cNvSpPr/>
          <p:nvPr/>
        </p:nvSpPr>
        <p:spPr>
          <a:xfrm>
            <a:off x="4660600" y="743638"/>
            <a:ext cx="3657600" cy="36609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8" name="Google Shape;2128;p190"/>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29" name="Google Shape;2129;p190"/>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0" name="Google Shape;2130;p190"/>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1" name="Google Shape;2131;p190"/>
          <p:cNvSpPr/>
          <p:nvPr/>
        </p:nvSpPr>
        <p:spPr>
          <a:xfrm>
            <a:off x="825800" y="743638"/>
            <a:ext cx="3657600" cy="36609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2" name="Google Shape;2132;p190"/>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33" name="Google Shape;2133;p190"/>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4" name="Google Shape;2134;p190"/>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5" name="Google Shape;2135;p190"/>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36" name="Google Shape;2136;p190"/>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2137"/>
        <p:cNvGrpSpPr/>
        <p:nvPr/>
      </p:nvGrpSpPr>
      <p:grpSpPr>
        <a:xfrm>
          <a:off x="0" y="0"/>
          <a:ext cx="0" cy="0"/>
          <a:chOff x="0" y="0"/>
          <a:chExt cx="0" cy="0"/>
        </a:xfrm>
      </p:grpSpPr>
      <p:sp>
        <p:nvSpPr>
          <p:cNvPr id="2138" name="Google Shape;2138;p191"/>
          <p:cNvSpPr/>
          <p:nvPr/>
        </p:nvSpPr>
        <p:spPr>
          <a:xfrm>
            <a:off x="4660600" y="743638"/>
            <a:ext cx="3657600" cy="36609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9" name="Google Shape;2139;p191"/>
          <p:cNvSpPr/>
          <p:nvPr/>
        </p:nvSpPr>
        <p:spPr>
          <a:xfrm>
            <a:off x="825800" y="743638"/>
            <a:ext cx="3657600" cy="36609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40" name="Google Shape;2140;p191"/>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1" name="Google Shape;2141;p191"/>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2" name="Google Shape;2142;p191"/>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3" name="Google Shape;2143;p191"/>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4" name="Google Shape;2144;p191"/>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5" name="Google Shape;2145;p191"/>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6" name="Google Shape;2146;p191"/>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47" name="Google Shape;2147;p191"/>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31"/>
        <p:cNvGrpSpPr/>
        <p:nvPr/>
      </p:nvGrpSpPr>
      <p:grpSpPr>
        <a:xfrm>
          <a:off x="0" y="0"/>
          <a:ext cx="0" cy="0"/>
          <a:chOff x="0" y="0"/>
          <a:chExt cx="0" cy="0"/>
        </a:xfrm>
      </p:grpSpPr>
      <p:sp>
        <p:nvSpPr>
          <p:cNvPr id="132" name="Google Shape;132;p20"/>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3" name="Google Shape;133;p20"/>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0"/>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5" name="Google Shape;135;p20"/>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2148"/>
        <p:cNvGrpSpPr/>
        <p:nvPr/>
      </p:nvGrpSpPr>
      <p:grpSpPr>
        <a:xfrm>
          <a:off x="0" y="0"/>
          <a:ext cx="0" cy="0"/>
          <a:chOff x="0" y="0"/>
          <a:chExt cx="0" cy="0"/>
        </a:xfrm>
      </p:grpSpPr>
      <p:pic>
        <p:nvPicPr>
          <p:cNvPr id="2149" name="Google Shape;2149;p192" descr="twitter-seeklogo.com 1.png"/>
          <p:cNvPicPr preferRelativeResize="0"/>
          <p:nvPr/>
        </p:nvPicPr>
        <p:blipFill rotWithShape="1">
          <a:blip r:embed="rId2">
            <a:alphaModFix/>
          </a:blip>
          <a:srcRect/>
          <a:stretch/>
        </p:blipFill>
        <p:spPr>
          <a:xfrm>
            <a:off x="2361342" y="1931854"/>
            <a:ext cx="276860" cy="226264"/>
          </a:xfrm>
          <a:prstGeom prst="rect">
            <a:avLst/>
          </a:prstGeom>
          <a:noFill/>
          <a:ln>
            <a:noFill/>
          </a:ln>
        </p:spPr>
      </p:pic>
      <p:sp>
        <p:nvSpPr>
          <p:cNvPr id="2150" name="Google Shape;2150;p192"/>
          <p:cNvSpPr txBox="1">
            <a:spLocks noGrp="1"/>
          </p:cNvSpPr>
          <p:nvPr>
            <p:ph type="subTitle" idx="1"/>
          </p:nvPr>
        </p:nvSpPr>
        <p:spPr>
          <a:xfrm>
            <a:off x="2359150" y="2288117"/>
            <a:ext cx="4416600" cy="741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1" name="Google Shape;2151;p192"/>
          <p:cNvSpPr txBox="1">
            <a:spLocks noGrp="1"/>
          </p:cNvSpPr>
          <p:nvPr>
            <p:ph type="subTitle" idx="2"/>
          </p:nvPr>
        </p:nvSpPr>
        <p:spPr>
          <a:xfrm>
            <a:off x="2734050" y="1894553"/>
            <a:ext cx="4416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2152"/>
        <p:cNvGrpSpPr/>
        <p:nvPr/>
      </p:nvGrpSpPr>
      <p:grpSpPr>
        <a:xfrm>
          <a:off x="0" y="0"/>
          <a:ext cx="0" cy="0"/>
          <a:chOff x="0" y="0"/>
          <a:chExt cx="0" cy="0"/>
        </a:xfrm>
      </p:grpSpPr>
      <p:sp>
        <p:nvSpPr>
          <p:cNvPr id="2153" name="Google Shape;2153;p193"/>
          <p:cNvSpPr>
            <a:spLocks noGrp="1"/>
          </p:cNvSpPr>
          <p:nvPr>
            <p:ph type="pic" idx="2"/>
          </p:nvPr>
        </p:nvSpPr>
        <p:spPr>
          <a:xfrm>
            <a:off x="1161493" y="1647355"/>
            <a:ext cx="1714500" cy="171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2154" name="Google Shape;2154;p193" descr="twitter-seeklogo.com 1.png"/>
          <p:cNvPicPr preferRelativeResize="0"/>
          <p:nvPr/>
        </p:nvPicPr>
        <p:blipFill rotWithShape="1">
          <a:blip r:embed="rId2">
            <a:alphaModFix/>
          </a:blip>
          <a:srcRect/>
          <a:stretch/>
        </p:blipFill>
        <p:spPr>
          <a:xfrm>
            <a:off x="3347689" y="1891086"/>
            <a:ext cx="276860" cy="226264"/>
          </a:xfrm>
          <a:prstGeom prst="rect">
            <a:avLst/>
          </a:prstGeom>
          <a:noFill/>
          <a:ln>
            <a:noFill/>
          </a:ln>
        </p:spPr>
      </p:pic>
      <p:sp>
        <p:nvSpPr>
          <p:cNvPr id="2155" name="Google Shape;2155;p193"/>
          <p:cNvSpPr txBox="1">
            <a:spLocks noGrp="1"/>
          </p:cNvSpPr>
          <p:nvPr>
            <p:ph type="subTitle" idx="1"/>
          </p:nvPr>
        </p:nvSpPr>
        <p:spPr>
          <a:xfrm>
            <a:off x="3346704" y="2242355"/>
            <a:ext cx="4743600" cy="723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6" name="Google Shape;2156;p193"/>
          <p:cNvSpPr txBox="1">
            <a:spLocks noGrp="1"/>
          </p:cNvSpPr>
          <p:nvPr>
            <p:ph type="subTitle" idx="3"/>
          </p:nvPr>
        </p:nvSpPr>
        <p:spPr>
          <a:xfrm>
            <a:off x="3721599" y="1830594"/>
            <a:ext cx="4368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2157"/>
        <p:cNvGrpSpPr/>
        <p:nvPr/>
      </p:nvGrpSpPr>
      <p:grpSpPr>
        <a:xfrm>
          <a:off x="0" y="0"/>
          <a:ext cx="0" cy="0"/>
          <a:chOff x="0" y="0"/>
          <a:chExt cx="0" cy="0"/>
        </a:xfrm>
      </p:grpSpPr>
      <p:sp>
        <p:nvSpPr>
          <p:cNvPr id="2158" name="Google Shape;2158;p194"/>
          <p:cNvSpPr/>
          <p:nvPr/>
        </p:nvSpPr>
        <p:spPr>
          <a:xfrm>
            <a:off x="4700297" y="1203166"/>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159" name="Google Shape;2159;p194"/>
          <p:cNvSpPr/>
          <p:nvPr/>
        </p:nvSpPr>
        <p:spPr>
          <a:xfrm>
            <a:off x="795047" y="1199363"/>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2160" name="Google Shape;2160;p194" descr="twitter-seeklogo.com 1.png"/>
          <p:cNvPicPr preferRelativeResize="0"/>
          <p:nvPr/>
        </p:nvPicPr>
        <p:blipFill rotWithShape="1">
          <a:blip r:embed="rId2">
            <a:alphaModFix/>
          </a:blip>
          <a:srcRect/>
          <a:stretch/>
        </p:blipFill>
        <p:spPr>
          <a:xfrm>
            <a:off x="1091351" y="1618546"/>
            <a:ext cx="276860" cy="226264"/>
          </a:xfrm>
          <a:prstGeom prst="rect">
            <a:avLst/>
          </a:prstGeom>
          <a:noFill/>
          <a:ln>
            <a:noFill/>
          </a:ln>
        </p:spPr>
      </p:pic>
      <p:sp>
        <p:nvSpPr>
          <p:cNvPr id="2161" name="Google Shape;2161;p194"/>
          <p:cNvSpPr txBox="1">
            <a:spLocks noGrp="1"/>
          </p:cNvSpPr>
          <p:nvPr>
            <p:ph type="subTitle" idx="1"/>
          </p:nvPr>
        </p:nvSpPr>
        <p:spPr>
          <a:xfrm>
            <a:off x="997688" y="2118410"/>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2" name="Google Shape;2162;p194"/>
          <p:cNvSpPr txBox="1">
            <a:spLocks noGrp="1"/>
          </p:cNvSpPr>
          <p:nvPr>
            <p:ph type="subTitle" idx="2"/>
          </p:nvPr>
        </p:nvSpPr>
        <p:spPr>
          <a:xfrm>
            <a:off x="1457938" y="1572330"/>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163" name="Google Shape;2163;p194"/>
          <p:cNvSpPr/>
          <p:nvPr/>
        </p:nvSpPr>
        <p:spPr>
          <a:xfrm rot="-5400000" flipH="1">
            <a:off x="452064" y="1824711"/>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4" name="Google Shape;2164;p194"/>
          <p:cNvSpPr/>
          <p:nvPr/>
        </p:nvSpPr>
        <p:spPr>
          <a:xfrm rot="5400000">
            <a:off x="4357889" y="182469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5" name="Google Shape;2165;p194"/>
          <p:cNvSpPr txBox="1">
            <a:spLocks noGrp="1"/>
          </p:cNvSpPr>
          <p:nvPr>
            <p:ph type="subTitle" idx="3"/>
          </p:nvPr>
        </p:nvSpPr>
        <p:spPr>
          <a:xfrm>
            <a:off x="4902938" y="2122213"/>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6" name="Google Shape;2166;p194"/>
          <p:cNvSpPr txBox="1">
            <a:spLocks noGrp="1"/>
          </p:cNvSpPr>
          <p:nvPr>
            <p:ph type="subTitle" idx="4"/>
          </p:nvPr>
        </p:nvSpPr>
        <p:spPr>
          <a:xfrm>
            <a:off x="5363188" y="1576133"/>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2167" name="Google Shape;2167;p194" descr="twitter-seeklogo.com 1.png"/>
          <p:cNvPicPr preferRelativeResize="0"/>
          <p:nvPr/>
        </p:nvPicPr>
        <p:blipFill rotWithShape="1">
          <a:blip r:embed="rId2">
            <a:alphaModFix/>
          </a:blip>
          <a:srcRect/>
          <a:stretch/>
        </p:blipFill>
        <p:spPr>
          <a:xfrm>
            <a:off x="4966226" y="1614742"/>
            <a:ext cx="276860" cy="226264"/>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2168"/>
        <p:cNvGrpSpPr/>
        <p:nvPr/>
      </p:nvGrpSpPr>
      <p:grpSpPr>
        <a:xfrm>
          <a:off x="0" y="0"/>
          <a:ext cx="0" cy="0"/>
          <a:chOff x="0" y="0"/>
          <a:chExt cx="0" cy="0"/>
        </a:xfrm>
      </p:grpSpPr>
      <p:sp>
        <p:nvSpPr>
          <p:cNvPr id="2169" name="Google Shape;2169;p195"/>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70" name="Google Shape;2170;p195"/>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1" name="Google Shape;2171;p195"/>
          <p:cNvSpPr txBox="1">
            <a:spLocks noGrp="1"/>
          </p:cNvSpPr>
          <p:nvPr>
            <p:ph type="subTitle" idx="2"/>
          </p:nvPr>
        </p:nvSpPr>
        <p:spPr>
          <a:xfrm>
            <a:off x="338328" y="248642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2" name="Google Shape;2172;p195"/>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3" name="Google Shape;2173;p195"/>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74" name="Google Shape;2174;p195"/>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5" name="Google Shape;2175;p195"/>
          <p:cNvSpPr txBox="1">
            <a:spLocks noGrp="1"/>
          </p:cNvSpPr>
          <p:nvPr>
            <p:ph type="subTitle" idx="4"/>
          </p:nvPr>
        </p:nvSpPr>
        <p:spPr>
          <a:xfrm>
            <a:off x="3474720" y="2477268"/>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6" name="Google Shape;2176;p195"/>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77" name="Google Shape;2177;p195"/>
          <p:cNvSpPr txBox="1"/>
          <p:nvPr/>
        </p:nvSpPr>
        <p:spPr>
          <a:xfrm>
            <a:off x="6181344" y="2041000"/>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8" name="Google Shape;2178;p195"/>
          <p:cNvSpPr txBox="1">
            <a:spLocks noGrp="1"/>
          </p:cNvSpPr>
          <p:nvPr>
            <p:ph type="subTitle" idx="5"/>
          </p:nvPr>
        </p:nvSpPr>
        <p:spPr>
          <a:xfrm>
            <a:off x="6858000" y="2022695"/>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2179"/>
        <p:cNvGrpSpPr/>
        <p:nvPr/>
      </p:nvGrpSpPr>
      <p:grpSpPr>
        <a:xfrm>
          <a:off x="0" y="0"/>
          <a:ext cx="0" cy="0"/>
          <a:chOff x="0" y="0"/>
          <a:chExt cx="0" cy="0"/>
        </a:xfrm>
      </p:grpSpPr>
      <p:cxnSp>
        <p:nvCxnSpPr>
          <p:cNvPr id="2180" name="Google Shape;2180;p196"/>
          <p:cNvCxnSpPr/>
          <p:nvPr/>
        </p:nvCxnSpPr>
        <p:spPr>
          <a:xfrm>
            <a:off x="334089" y="3722983"/>
            <a:ext cx="2457600" cy="0"/>
          </a:xfrm>
          <a:prstGeom prst="straightConnector1">
            <a:avLst/>
          </a:prstGeom>
          <a:noFill/>
          <a:ln w="19050" cap="rnd" cmpd="sng">
            <a:solidFill>
              <a:schemeClr val="dk2"/>
            </a:solidFill>
            <a:prstDash val="solid"/>
            <a:round/>
            <a:headEnd type="none" w="sm" len="sm"/>
            <a:tailEnd type="none" w="sm" len="sm"/>
          </a:ln>
        </p:spPr>
      </p:cxnSp>
      <p:cxnSp>
        <p:nvCxnSpPr>
          <p:cNvPr id="2181" name="Google Shape;2181;p196"/>
          <p:cNvCxnSpPr/>
          <p:nvPr/>
        </p:nvCxnSpPr>
        <p:spPr>
          <a:xfrm>
            <a:off x="3472651" y="3727776"/>
            <a:ext cx="2457600" cy="0"/>
          </a:xfrm>
          <a:prstGeom prst="straightConnector1">
            <a:avLst/>
          </a:prstGeom>
          <a:noFill/>
          <a:ln w="19050" cap="rnd" cmpd="sng">
            <a:solidFill>
              <a:schemeClr val="dk2"/>
            </a:solidFill>
            <a:prstDash val="solid"/>
            <a:round/>
            <a:headEnd type="none" w="sm" len="sm"/>
            <a:tailEnd type="none" w="sm" len="sm"/>
          </a:ln>
        </p:spPr>
      </p:cxnSp>
      <p:sp>
        <p:nvSpPr>
          <p:cNvPr id="2182" name="Google Shape;2182;p196"/>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183" name="Google Shape;2183;p196"/>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4" name="Google Shape;2184;p196"/>
          <p:cNvSpPr txBox="1">
            <a:spLocks noGrp="1"/>
          </p:cNvSpPr>
          <p:nvPr>
            <p:ph type="subTitle" idx="2"/>
          </p:nvPr>
        </p:nvSpPr>
        <p:spPr>
          <a:xfrm>
            <a:off x="338328" y="2257609"/>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5" name="Google Shape;2185;p196"/>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86" name="Google Shape;2186;p196"/>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7" name="Google Shape;2187;p196"/>
          <p:cNvSpPr txBox="1">
            <a:spLocks noGrp="1"/>
          </p:cNvSpPr>
          <p:nvPr>
            <p:ph type="subTitle" idx="4"/>
          </p:nvPr>
        </p:nvSpPr>
        <p:spPr>
          <a:xfrm>
            <a:off x="3474720" y="224845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8" name="Google Shape;2188;p196"/>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89" name="Google Shape;2189;p196"/>
          <p:cNvSpPr txBox="1">
            <a:spLocks noGrp="1"/>
          </p:cNvSpPr>
          <p:nvPr>
            <p:ph type="subTitle" idx="5"/>
          </p:nvPr>
        </p:nvSpPr>
        <p:spPr>
          <a:xfrm>
            <a:off x="6858000" y="3862341"/>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0" name="Google Shape;2190;p196"/>
          <p:cNvSpPr txBox="1">
            <a:spLocks noGrp="1"/>
          </p:cNvSpPr>
          <p:nvPr>
            <p:ph type="subTitle" idx="6"/>
          </p:nvPr>
        </p:nvSpPr>
        <p:spPr>
          <a:xfrm>
            <a:off x="338328" y="2956247"/>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1" name="Google Shape;2191;p196"/>
          <p:cNvSpPr txBox="1">
            <a:spLocks noGrp="1"/>
          </p:cNvSpPr>
          <p:nvPr>
            <p:ph type="subTitle" idx="7"/>
          </p:nvPr>
        </p:nvSpPr>
        <p:spPr>
          <a:xfrm>
            <a:off x="338328" y="320031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2" name="Google Shape;2192;p196"/>
          <p:cNvSpPr txBox="1">
            <a:spLocks noGrp="1"/>
          </p:cNvSpPr>
          <p:nvPr>
            <p:ph type="subTitle" idx="8"/>
          </p:nvPr>
        </p:nvSpPr>
        <p:spPr>
          <a:xfrm>
            <a:off x="3474720" y="29470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3" name="Google Shape;2193;p196"/>
          <p:cNvSpPr txBox="1">
            <a:spLocks noGrp="1"/>
          </p:cNvSpPr>
          <p:nvPr>
            <p:ph type="subTitle" idx="9"/>
          </p:nvPr>
        </p:nvSpPr>
        <p:spPr>
          <a:xfrm>
            <a:off x="3474720" y="319116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4" name="Google Shape;2194;p196"/>
          <p:cNvSpPr txBox="1">
            <a:spLocks noGrp="1"/>
          </p:cNvSpPr>
          <p:nvPr>
            <p:ph type="subTitle" idx="13"/>
          </p:nvPr>
        </p:nvSpPr>
        <p:spPr>
          <a:xfrm>
            <a:off x="338328" y="388064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5" name="Google Shape;2195;p196"/>
          <p:cNvSpPr txBox="1">
            <a:spLocks noGrp="1"/>
          </p:cNvSpPr>
          <p:nvPr>
            <p:ph type="subTitle" idx="14"/>
          </p:nvPr>
        </p:nvSpPr>
        <p:spPr>
          <a:xfrm>
            <a:off x="3474720" y="38714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6" name="Google Shape;2196;p196"/>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97" name="Google Shape;2197;p196"/>
          <p:cNvSpPr txBox="1"/>
          <p:nvPr/>
        </p:nvSpPr>
        <p:spPr>
          <a:xfrm>
            <a:off x="6181344" y="3880646"/>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2198"/>
        <p:cNvGrpSpPr/>
        <p:nvPr/>
      </p:nvGrpSpPr>
      <p:grpSpPr>
        <a:xfrm>
          <a:off x="0" y="0"/>
          <a:ext cx="0" cy="0"/>
          <a:chOff x="0" y="0"/>
          <a:chExt cx="0" cy="0"/>
        </a:xfrm>
      </p:grpSpPr>
      <p:sp>
        <p:nvSpPr>
          <p:cNvPr id="2199" name="Google Shape;2199;p197"/>
          <p:cNvSpPr txBox="1">
            <a:spLocks noGrp="1"/>
          </p:cNvSpPr>
          <p:nvPr>
            <p:ph type="subTitle" idx="1"/>
          </p:nvPr>
        </p:nvSpPr>
        <p:spPr>
          <a:xfrm>
            <a:off x="2898648" y="1912866"/>
            <a:ext cx="3346800" cy="1308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0" name="Google Shape;2200;p197"/>
          <p:cNvSpPr txBox="1">
            <a:spLocks noGrp="1"/>
          </p:cNvSpPr>
          <p:nvPr>
            <p:ph type="subTitle" idx="2"/>
          </p:nvPr>
        </p:nvSpPr>
        <p:spPr>
          <a:xfrm>
            <a:off x="2898648" y="3249126"/>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1" name="Google Shape;2201;p197"/>
          <p:cNvSpPr txBox="1">
            <a:spLocks noGrp="1"/>
          </p:cNvSpPr>
          <p:nvPr>
            <p:ph type="subTitle" idx="3"/>
          </p:nvPr>
        </p:nvSpPr>
        <p:spPr>
          <a:xfrm>
            <a:off x="2898648" y="158337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2202"/>
        <p:cNvGrpSpPr/>
        <p:nvPr/>
      </p:nvGrpSpPr>
      <p:grpSpPr>
        <a:xfrm>
          <a:off x="0" y="0"/>
          <a:ext cx="0" cy="0"/>
          <a:chOff x="0" y="0"/>
          <a:chExt cx="0" cy="0"/>
        </a:xfrm>
      </p:grpSpPr>
      <p:sp>
        <p:nvSpPr>
          <p:cNvPr id="2203" name="Google Shape;2203;p198"/>
          <p:cNvSpPr txBox="1">
            <a:spLocks noGrp="1"/>
          </p:cNvSpPr>
          <p:nvPr>
            <p:ph type="subTitle" idx="1"/>
          </p:nvPr>
        </p:nvSpPr>
        <p:spPr>
          <a:xfrm>
            <a:off x="182880" y="2095915"/>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4" name="Google Shape;2204;p198"/>
          <p:cNvSpPr txBox="1">
            <a:spLocks noGrp="1"/>
          </p:cNvSpPr>
          <p:nvPr>
            <p:ph type="subTitle" idx="2"/>
          </p:nvPr>
        </p:nvSpPr>
        <p:spPr>
          <a:xfrm>
            <a:off x="182880" y="3084381"/>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5" name="Google Shape;2205;p198"/>
          <p:cNvSpPr txBox="1">
            <a:spLocks noGrp="1"/>
          </p:cNvSpPr>
          <p:nvPr>
            <p:ph type="subTitle" idx="3"/>
          </p:nvPr>
        </p:nvSpPr>
        <p:spPr>
          <a:xfrm>
            <a:off x="182880" y="1793884"/>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6" name="Google Shape;2206;p198"/>
          <p:cNvSpPr txBox="1">
            <a:spLocks noGrp="1"/>
          </p:cNvSpPr>
          <p:nvPr>
            <p:ph type="subTitle" idx="4"/>
          </p:nvPr>
        </p:nvSpPr>
        <p:spPr>
          <a:xfrm>
            <a:off x="3204900" y="2109578"/>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07" name="Google Shape;2207;p198"/>
          <p:cNvSpPr txBox="1">
            <a:spLocks noGrp="1"/>
          </p:cNvSpPr>
          <p:nvPr>
            <p:ph type="subTitle" idx="5"/>
          </p:nvPr>
        </p:nvSpPr>
        <p:spPr>
          <a:xfrm>
            <a:off x="3204900" y="3098044"/>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8" name="Google Shape;2208;p198"/>
          <p:cNvSpPr txBox="1">
            <a:spLocks noGrp="1"/>
          </p:cNvSpPr>
          <p:nvPr>
            <p:ph type="subTitle" idx="6"/>
          </p:nvPr>
        </p:nvSpPr>
        <p:spPr>
          <a:xfrm>
            <a:off x="3204900" y="1807546"/>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9" name="Google Shape;2209;p198"/>
          <p:cNvSpPr txBox="1">
            <a:spLocks noGrp="1"/>
          </p:cNvSpPr>
          <p:nvPr>
            <p:ph type="subTitle" idx="7"/>
          </p:nvPr>
        </p:nvSpPr>
        <p:spPr>
          <a:xfrm>
            <a:off x="6227064" y="2107350"/>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0" name="Google Shape;2210;p198"/>
          <p:cNvSpPr txBox="1">
            <a:spLocks noGrp="1"/>
          </p:cNvSpPr>
          <p:nvPr>
            <p:ph type="subTitle" idx="8"/>
          </p:nvPr>
        </p:nvSpPr>
        <p:spPr>
          <a:xfrm>
            <a:off x="6227064" y="3095816"/>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1" name="Google Shape;2211;p198"/>
          <p:cNvSpPr txBox="1">
            <a:spLocks noGrp="1"/>
          </p:cNvSpPr>
          <p:nvPr>
            <p:ph type="subTitle" idx="9"/>
          </p:nvPr>
        </p:nvSpPr>
        <p:spPr>
          <a:xfrm>
            <a:off x="6227064" y="1805318"/>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2212"/>
        <p:cNvGrpSpPr/>
        <p:nvPr/>
      </p:nvGrpSpPr>
      <p:grpSpPr>
        <a:xfrm>
          <a:off x="0" y="0"/>
          <a:ext cx="0" cy="0"/>
          <a:chOff x="0" y="0"/>
          <a:chExt cx="0" cy="0"/>
        </a:xfrm>
      </p:grpSpPr>
      <p:sp>
        <p:nvSpPr>
          <p:cNvPr id="2213" name="Google Shape;2213;p199"/>
          <p:cNvSpPr txBox="1">
            <a:spLocks noGrp="1"/>
          </p:cNvSpPr>
          <p:nvPr>
            <p:ph type="subTitle" idx="1"/>
          </p:nvPr>
        </p:nvSpPr>
        <p:spPr>
          <a:xfrm>
            <a:off x="914400" y="110744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14" name="Google Shape;2214;p199"/>
          <p:cNvSpPr txBox="1">
            <a:spLocks noGrp="1"/>
          </p:cNvSpPr>
          <p:nvPr>
            <p:ph type="subTitle" idx="2"/>
          </p:nvPr>
        </p:nvSpPr>
        <p:spPr>
          <a:xfrm>
            <a:off x="914400" y="2114354"/>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5" name="Google Shape;2215;p199"/>
          <p:cNvSpPr txBox="1">
            <a:spLocks noGrp="1"/>
          </p:cNvSpPr>
          <p:nvPr>
            <p:ph type="subTitle" idx="3"/>
          </p:nvPr>
        </p:nvSpPr>
        <p:spPr>
          <a:xfrm>
            <a:off x="914400" y="777960"/>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6" name="Google Shape;2216;p199"/>
          <p:cNvSpPr txBox="1">
            <a:spLocks noGrp="1"/>
          </p:cNvSpPr>
          <p:nvPr>
            <p:ph type="subTitle" idx="4"/>
          </p:nvPr>
        </p:nvSpPr>
        <p:spPr>
          <a:xfrm>
            <a:off x="914400" y="313929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7" name="Google Shape;2217;p199"/>
          <p:cNvSpPr txBox="1">
            <a:spLocks noGrp="1"/>
          </p:cNvSpPr>
          <p:nvPr>
            <p:ph type="subTitle" idx="5"/>
          </p:nvPr>
        </p:nvSpPr>
        <p:spPr>
          <a:xfrm>
            <a:off x="914400" y="4146202"/>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8" name="Google Shape;2218;p199"/>
          <p:cNvSpPr txBox="1">
            <a:spLocks noGrp="1"/>
          </p:cNvSpPr>
          <p:nvPr>
            <p:ph type="subTitle" idx="6"/>
          </p:nvPr>
        </p:nvSpPr>
        <p:spPr>
          <a:xfrm>
            <a:off x="914400" y="280980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9" name="Google Shape;2219;p199"/>
          <p:cNvSpPr txBox="1">
            <a:spLocks noGrp="1"/>
          </p:cNvSpPr>
          <p:nvPr>
            <p:ph type="subTitle" idx="7"/>
          </p:nvPr>
        </p:nvSpPr>
        <p:spPr>
          <a:xfrm>
            <a:off x="5052300" y="109593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20" name="Google Shape;2220;p199"/>
          <p:cNvSpPr txBox="1">
            <a:spLocks noGrp="1"/>
          </p:cNvSpPr>
          <p:nvPr>
            <p:ph type="subTitle" idx="8"/>
          </p:nvPr>
        </p:nvSpPr>
        <p:spPr>
          <a:xfrm>
            <a:off x="5052300" y="2102843"/>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1" name="Google Shape;2221;p199"/>
          <p:cNvSpPr txBox="1">
            <a:spLocks noGrp="1"/>
          </p:cNvSpPr>
          <p:nvPr>
            <p:ph type="subTitle" idx="9"/>
          </p:nvPr>
        </p:nvSpPr>
        <p:spPr>
          <a:xfrm>
            <a:off x="5052300" y="766449"/>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22" name="Google Shape;2222;p199"/>
          <p:cNvSpPr txBox="1">
            <a:spLocks noGrp="1"/>
          </p:cNvSpPr>
          <p:nvPr>
            <p:ph type="subTitle" idx="13"/>
          </p:nvPr>
        </p:nvSpPr>
        <p:spPr>
          <a:xfrm>
            <a:off x="5052300" y="312778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2223" name="Google Shape;2223;p199"/>
          <p:cNvSpPr txBox="1">
            <a:spLocks noGrp="1"/>
          </p:cNvSpPr>
          <p:nvPr>
            <p:ph type="subTitle" idx="14"/>
          </p:nvPr>
        </p:nvSpPr>
        <p:spPr>
          <a:xfrm>
            <a:off x="5052300" y="4134691"/>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4" name="Google Shape;2224;p199"/>
          <p:cNvSpPr txBox="1">
            <a:spLocks noGrp="1"/>
          </p:cNvSpPr>
          <p:nvPr>
            <p:ph type="subTitle" idx="15"/>
          </p:nvPr>
        </p:nvSpPr>
        <p:spPr>
          <a:xfrm>
            <a:off x="5052300" y="279829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2225"/>
        <p:cNvGrpSpPr/>
        <p:nvPr/>
      </p:nvGrpSpPr>
      <p:grpSpPr>
        <a:xfrm>
          <a:off x="0" y="0"/>
          <a:ext cx="0" cy="0"/>
          <a:chOff x="0" y="0"/>
          <a:chExt cx="0" cy="0"/>
        </a:xfrm>
      </p:grpSpPr>
      <p:sp>
        <p:nvSpPr>
          <p:cNvPr id="2226" name="Google Shape;2226;p200"/>
          <p:cNvSpPr/>
          <p:nvPr/>
        </p:nvSpPr>
        <p:spPr>
          <a:xfrm>
            <a:off x="470958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27" name="Google Shape;2227;p200"/>
          <p:cNvSpPr/>
          <p:nvPr/>
        </p:nvSpPr>
        <p:spPr>
          <a:xfrm>
            <a:off x="80433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228" name="Google Shape;2228;p200"/>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29" name="Google Shape;2229;p200"/>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0" name="Google Shape;2230;p200"/>
          <p:cNvSpPr txBox="1">
            <a:spLocks noGrp="1"/>
          </p:cNvSpPr>
          <p:nvPr>
            <p:ph type="subTitle" idx="1"/>
          </p:nvPr>
        </p:nvSpPr>
        <p:spPr>
          <a:xfrm>
            <a:off x="110141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31" name="Google Shape;2231;p200"/>
          <p:cNvSpPr txBox="1">
            <a:spLocks noGrp="1"/>
          </p:cNvSpPr>
          <p:nvPr>
            <p:ph type="subTitle" idx="2"/>
          </p:nvPr>
        </p:nvSpPr>
        <p:spPr>
          <a:xfrm>
            <a:off x="1101412"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2" name="Google Shape;2232;p200"/>
          <p:cNvSpPr txBox="1">
            <a:spLocks noGrp="1"/>
          </p:cNvSpPr>
          <p:nvPr>
            <p:ph type="subTitle" idx="3"/>
          </p:nvPr>
        </p:nvSpPr>
        <p:spPr>
          <a:xfrm>
            <a:off x="1101415"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3" name="Google Shape;2233;p200"/>
          <p:cNvSpPr txBox="1">
            <a:spLocks noGrp="1"/>
          </p:cNvSpPr>
          <p:nvPr>
            <p:ph type="subTitle" idx="4"/>
          </p:nvPr>
        </p:nvSpPr>
        <p:spPr>
          <a:xfrm>
            <a:off x="1101415"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4" name="Google Shape;2234;p200"/>
          <p:cNvSpPr/>
          <p:nvPr/>
        </p:nvSpPr>
        <p:spPr>
          <a:xfrm rot="5400000">
            <a:off x="4366739" y="1712325"/>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5" name="Google Shape;2235;p200"/>
          <p:cNvSpPr/>
          <p:nvPr/>
        </p:nvSpPr>
        <p:spPr>
          <a:xfrm rot="5400000">
            <a:off x="461505" y="1712325"/>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6" name="Google Shape;2236;p200"/>
          <p:cNvSpPr txBox="1">
            <a:spLocks noGrp="1"/>
          </p:cNvSpPr>
          <p:nvPr>
            <p:ph type="title"/>
          </p:nvPr>
        </p:nvSpPr>
        <p:spPr>
          <a:xfrm>
            <a:off x="804338" y="0"/>
            <a:ext cx="7544100" cy="1144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2237" name="Google Shape;2237;p200"/>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38" name="Google Shape;2238;p200"/>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9" name="Google Shape;2239;p200"/>
          <p:cNvSpPr txBox="1">
            <a:spLocks noGrp="1"/>
          </p:cNvSpPr>
          <p:nvPr>
            <p:ph type="subTitle" idx="5"/>
          </p:nvPr>
        </p:nvSpPr>
        <p:spPr>
          <a:xfrm>
            <a:off x="500666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40" name="Google Shape;2240;p200"/>
          <p:cNvSpPr txBox="1">
            <a:spLocks noGrp="1"/>
          </p:cNvSpPr>
          <p:nvPr>
            <p:ph type="subTitle" idx="6"/>
          </p:nvPr>
        </p:nvSpPr>
        <p:spPr>
          <a:xfrm>
            <a:off x="5006537"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1" name="Google Shape;2241;p200"/>
          <p:cNvSpPr txBox="1">
            <a:spLocks noGrp="1"/>
          </p:cNvSpPr>
          <p:nvPr>
            <p:ph type="subTitle" idx="7"/>
          </p:nvPr>
        </p:nvSpPr>
        <p:spPr>
          <a:xfrm>
            <a:off x="5006540"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2" name="Google Shape;2242;p200"/>
          <p:cNvSpPr txBox="1">
            <a:spLocks noGrp="1"/>
          </p:cNvSpPr>
          <p:nvPr>
            <p:ph type="subTitle" idx="8"/>
          </p:nvPr>
        </p:nvSpPr>
        <p:spPr>
          <a:xfrm>
            <a:off x="5006540"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2243"/>
        <p:cNvGrpSpPr/>
        <p:nvPr/>
      </p:nvGrpSpPr>
      <p:grpSpPr>
        <a:xfrm>
          <a:off x="0" y="0"/>
          <a:ext cx="0" cy="0"/>
          <a:chOff x="0" y="0"/>
          <a:chExt cx="0" cy="0"/>
        </a:xfrm>
      </p:grpSpPr>
      <p:sp>
        <p:nvSpPr>
          <p:cNvPr id="2244" name="Google Shape;2244;p201"/>
          <p:cNvSpPr/>
          <p:nvPr/>
        </p:nvSpPr>
        <p:spPr>
          <a:xfrm>
            <a:off x="447050"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5" name="Google Shape;2245;p201"/>
          <p:cNvSpPr/>
          <p:nvPr/>
        </p:nvSpPr>
        <p:spPr>
          <a:xfrm>
            <a:off x="3252059" y="1124991"/>
            <a:ext cx="26730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6" name="Google Shape;2246;p201"/>
          <p:cNvSpPr/>
          <p:nvPr/>
        </p:nvSpPr>
        <p:spPr>
          <a:xfrm>
            <a:off x="6091383"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7" name="Google Shape;2247;p201"/>
          <p:cNvSpPr txBox="1">
            <a:spLocks noGrp="1"/>
          </p:cNvSpPr>
          <p:nvPr>
            <p:ph type="subTitle" idx="1"/>
          </p:nvPr>
        </p:nvSpPr>
        <p:spPr>
          <a:xfrm>
            <a:off x="6260950" y="3572315"/>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8" name="Google Shape;2248;p201"/>
          <p:cNvSpPr txBox="1">
            <a:spLocks noGrp="1"/>
          </p:cNvSpPr>
          <p:nvPr>
            <p:ph type="subTitle" idx="2"/>
          </p:nvPr>
        </p:nvSpPr>
        <p:spPr>
          <a:xfrm>
            <a:off x="3447850"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9" name="Google Shape;2249;p201"/>
          <p:cNvSpPr txBox="1">
            <a:spLocks noGrp="1"/>
          </p:cNvSpPr>
          <p:nvPr>
            <p:ph type="subTitle" idx="3"/>
          </p:nvPr>
        </p:nvSpPr>
        <p:spPr>
          <a:xfrm>
            <a:off x="594975"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0" name="Google Shape;2250;p201"/>
          <p:cNvSpPr/>
          <p:nvPr/>
        </p:nvSpPr>
        <p:spPr>
          <a:xfrm rot="5400000">
            <a:off x="104064" y="167704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1" name="Google Shape;2251;p201"/>
          <p:cNvSpPr/>
          <p:nvPr/>
        </p:nvSpPr>
        <p:spPr>
          <a:xfrm rot="5400000">
            <a:off x="2909144" y="1753314"/>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2" name="Google Shape;2252;p201"/>
          <p:cNvSpPr/>
          <p:nvPr/>
        </p:nvSpPr>
        <p:spPr>
          <a:xfrm rot="5400000">
            <a:off x="5748551" y="1753314"/>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3" name="Google Shape;2253;p201"/>
          <p:cNvSpPr txBox="1">
            <a:spLocks noGrp="1"/>
          </p:cNvSpPr>
          <p:nvPr>
            <p:ph type="subTitle" idx="4"/>
          </p:nvPr>
        </p:nvSpPr>
        <p:spPr>
          <a:xfrm>
            <a:off x="5796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4" name="Google Shape;2254;p201"/>
          <p:cNvSpPr txBox="1">
            <a:spLocks noGrp="1"/>
          </p:cNvSpPr>
          <p:nvPr>
            <p:ph type="subTitle" idx="5"/>
          </p:nvPr>
        </p:nvSpPr>
        <p:spPr>
          <a:xfrm>
            <a:off x="3443265"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2255" name="Google Shape;2255;p201"/>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2256" name="Google Shape;2256;p201"/>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2257" name="Google Shape;2257;p201"/>
          <p:cNvSpPr txBox="1">
            <a:spLocks noGrp="1"/>
          </p:cNvSpPr>
          <p:nvPr>
            <p:ph type="subTitle" idx="6"/>
          </p:nvPr>
        </p:nvSpPr>
        <p:spPr>
          <a:xfrm>
            <a:off x="62482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8" name="Google Shape;2258;p201"/>
          <p:cNvSpPr txBox="1">
            <a:spLocks noGrp="1"/>
          </p:cNvSpPr>
          <p:nvPr>
            <p:ph type="subTitle" idx="7"/>
          </p:nvPr>
        </p:nvSpPr>
        <p:spPr>
          <a:xfrm>
            <a:off x="6260950" y="202472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9" name="Google Shape;2259;p201"/>
          <p:cNvSpPr txBox="1">
            <a:spLocks noGrp="1"/>
          </p:cNvSpPr>
          <p:nvPr>
            <p:ph type="subTitle" idx="8"/>
          </p:nvPr>
        </p:nvSpPr>
        <p:spPr>
          <a:xfrm>
            <a:off x="6260950" y="2799193"/>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0" name="Google Shape;2260;p201"/>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1" name="Google Shape;2261;p201"/>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2" name="Google Shape;2262;p201"/>
          <p:cNvSpPr txBox="1">
            <a:spLocks noGrp="1"/>
          </p:cNvSpPr>
          <p:nvPr>
            <p:ph type="subTitle" idx="9"/>
          </p:nvPr>
        </p:nvSpPr>
        <p:spPr>
          <a:xfrm>
            <a:off x="3447850"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3" name="Google Shape;2263;p201"/>
          <p:cNvSpPr txBox="1">
            <a:spLocks noGrp="1"/>
          </p:cNvSpPr>
          <p:nvPr>
            <p:ph type="subTitle" idx="13"/>
          </p:nvPr>
        </p:nvSpPr>
        <p:spPr>
          <a:xfrm>
            <a:off x="3447850"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4" name="Google Shape;2264;p201"/>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5" name="Google Shape;2265;p201"/>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6" name="Google Shape;2266;p201"/>
          <p:cNvSpPr txBox="1">
            <a:spLocks noGrp="1"/>
          </p:cNvSpPr>
          <p:nvPr>
            <p:ph type="subTitle" idx="14"/>
          </p:nvPr>
        </p:nvSpPr>
        <p:spPr>
          <a:xfrm>
            <a:off x="594975"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7" name="Google Shape;2267;p201"/>
          <p:cNvSpPr txBox="1">
            <a:spLocks noGrp="1"/>
          </p:cNvSpPr>
          <p:nvPr>
            <p:ph type="subTitle" idx="15"/>
          </p:nvPr>
        </p:nvSpPr>
        <p:spPr>
          <a:xfrm>
            <a:off x="594975"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8" name="Google Shape;2268;p201"/>
          <p:cNvSpPr txBox="1">
            <a:spLocks noGrp="1"/>
          </p:cNvSpPr>
          <p:nvPr>
            <p:ph type="title"/>
          </p:nvPr>
        </p:nvSpPr>
        <p:spPr>
          <a:xfrm>
            <a:off x="456425" y="0"/>
            <a:ext cx="8249400" cy="1125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t="159" b="159"/>
          <a:stretch/>
        </p:blipFill>
        <p:spPr>
          <a:xfrm>
            <a:off x="0" y="0"/>
            <a:ext cx="9143998" cy="5143501"/>
          </a:xfrm>
          <a:prstGeom prst="rect">
            <a:avLst/>
          </a:prstGeom>
          <a:noFill/>
          <a:ln>
            <a:noFill/>
          </a:ln>
        </p:spPr>
      </p:pic>
      <p:sp>
        <p:nvSpPr>
          <p:cNvPr id="40" name="Google Shape;40;p3"/>
          <p:cNvSpPr txBox="1"/>
          <p:nvPr/>
        </p:nvSpPr>
        <p:spPr>
          <a:xfrm>
            <a:off x="6741807" y="4694008"/>
            <a:ext cx="1802100" cy="274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41" name="Google Shape;41;p3"/>
          <p:cNvSpPr txBox="1">
            <a:spLocks noGrp="1"/>
          </p:cNvSpPr>
          <p:nvPr>
            <p:ph type="subTitle" idx="1"/>
          </p:nvPr>
        </p:nvSpPr>
        <p:spPr>
          <a:xfrm>
            <a:off x="487125" y="4339126"/>
            <a:ext cx="5589900" cy="2745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42" name="Google Shape;42;p3"/>
          <p:cNvSpPr txBox="1">
            <a:spLocks noGrp="1"/>
          </p:cNvSpPr>
          <p:nvPr>
            <p:ph type="title"/>
          </p:nvPr>
        </p:nvSpPr>
        <p:spPr>
          <a:xfrm>
            <a:off x="487116" y="2132201"/>
            <a:ext cx="6749700" cy="15858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43" name="Google Shape;43;p3"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00" scaled="0"/>
        </a:gradFill>
        <a:effectLst/>
      </p:bgPr>
    </p:bg>
    <p:spTree>
      <p:nvGrpSpPr>
        <p:cNvPr id="1" name="Shape 136"/>
        <p:cNvGrpSpPr/>
        <p:nvPr/>
      </p:nvGrpSpPr>
      <p:grpSpPr>
        <a:xfrm>
          <a:off x="0" y="0"/>
          <a:ext cx="0" cy="0"/>
          <a:chOff x="0" y="0"/>
          <a:chExt cx="0" cy="0"/>
        </a:xfrm>
      </p:grpSpPr>
      <p:sp>
        <p:nvSpPr>
          <p:cNvPr id="137" name="Google Shape;137;p21"/>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8" name="Google Shape;138;p21"/>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9" name="Google Shape;139;p21"/>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40" name="Google Shape;140;p21"/>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2269"/>
        <p:cNvGrpSpPr/>
        <p:nvPr/>
      </p:nvGrpSpPr>
      <p:grpSpPr>
        <a:xfrm>
          <a:off x="0" y="0"/>
          <a:ext cx="0" cy="0"/>
          <a:chOff x="0" y="0"/>
          <a:chExt cx="0" cy="0"/>
        </a:xfrm>
      </p:grpSpPr>
      <p:grpSp>
        <p:nvGrpSpPr>
          <p:cNvPr id="2270" name="Google Shape;2270;p202"/>
          <p:cNvGrpSpPr/>
          <p:nvPr/>
        </p:nvGrpSpPr>
        <p:grpSpPr>
          <a:xfrm rot="-5400000" flipH="1">
            <a:off x="5969626" y="1921927"/>
            <a:ext cx="120134" cy="1042515"/>
            <a:chOff x="8582641" y="8238480"/>
            <a:chExt cx="320100" cy="2780040"/>
          </a:xfrm>
        </p:grpSpPr>
        <p:cxnSp>
          <p:nvCxnSpPr>
            <p:cNvPr id="2271" name="Google Shape;2271;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2" name="Google Shape;227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3" name="Google Shape;2273;p202"/>
          <p:cNvGrpSpPr/>
          <p:nvPr/>
        </p:nvGrpSpPr>
        <p:grpSpPr>
          <a:xfrm rot="5400000">
            <a:off x="3043235" y="1909447"/>
            <a:ext cx="120134" cy="1042515"/>
            <a:chOff x="8582641" y="8238480"/>
            <a:chExt cx="320100" cy="2780040"/>
          </a:xfrm>
        </p:grpSpPr>
        <p:cxnSp>
          <p:nvCxnSpPr>
            <p:cNvPr id="2274" name="Google Shape;2274;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5" name="Google Shape;227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6" name="Google Shape;2276;p202"/>
          <p:cNvGrpSpPr/>
          <p:nvPr/>
        </p:nvGrpSpPr>
        <p:grpSpPr>
          <a:xfrm>
            <a:off x="4520727" y="3281548"/>
            <a:ext cx="120038" cy="1043349"/>
            <a:chOff x="8582641" y="8238480"/>
            <a:chExt cx="320100" cy="2780040"/>
          </a:xfrm>
        </p:grpSpPr>
        <p:cxnSp>
          <p:nvCxnSpPr>
            <p:cNvPr id="2277" name="Google Shape;2277;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8" name="Google Shape;227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9" name="Google Shape;2279;p202"/>
          <p:cNvGrpSpPr/>
          <p:nvPr/>
        </p:nvGrpSpPr>
        <p:grpSpPr>
          <a:xfrm rot="10800000" flipH="1">
            <a:off x="4520727" y="415335"/>
            <a:ext cx="120038" cy="1043349"/>
            <a:chOff x="8582641" y="8238480"/>
            <a:chExt cx="320100" cy="2780040"/>
          </a:xfrm>
        </p:grpSpPr>
        <p:cxnSp>
          <p:nvCxnSpPr>
            <p:cNvPr id="2280" name="Google Shape;2280;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81" name="Google Shape;2281;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82" name="Google Shape;2282;p202"/>
          <p:cNvGrpSpPr/>
          <p:nvPr/>
        </p:nvGrpSpPr>
        <p:grpSpPr>
          <a:xfrm flipH="1">
            <a:off x="3227107" y="1058235"/>
            <a:ext cx="2689653" cy="2745943"/>
            <a:chOff x="2466726" y="-956149"/>
            <a:chExt cx="10032274" cy="10058401"/>
          </a:xfrm>
        </p:grpSpPr>
        <p:sp>
          <p:nvSpPr>
            <p:cNvPr id="2283" name="Google Shape;2283;p202"/>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4" name="Google Shape;2284;p202"/>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5" name="Google Shape;2285;p202"/>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6" name="Google Shape;2286;p202"/>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2287" name="Google Shape;2287;p202"/>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88" name="Google Shape;2288;p202"/>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89" name="Google Shape;2289;p202"/>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0" name="Google Shape;2290;p202"/>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1" name="Google Shape;2291;p202"/>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2" name="Google Shape;2292;p202"/>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3" name="Google Shape;2293;p202"/>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4" name="Google Shape;2294;p202"/>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2295"/>
        <p:cNvGrpSpPr/>
        <p:nvPr/>
      </p:nvGrpSpPr>
      <p:grpSpPr>
        <a:xfrm>
          <a:off x="0" y="0"/>
          <a:ext cx="0" cy="0"/>
          <a:chOff x="0" y="0"/>
          <a:chExt cx="0" cy="0"/>
        </a:xfrm>
      </p:grpSpPr>
      <p:grpSp>
        <p:nvGrpSpPr>
          <p:cNvPr id="2296" name="Google Shape;2296;p203"/>
          <p:cNvGrpSpPr/>
          <p:nvPr/>
        </p:nvGrpSpPr>
        <p:grpSpPr>
          <a:xfrm rot="-5400000" flipH="1">
            <a:off x="5969626" y="1921927"/>
            <a:ext cx="120134" cy="1042515"/>
            <a:chOff x="8582641" y="8238480"/>
            <a:chExt cx="320100" cy="2780040"/>
          </a:xfrm>
        </p:grpSpPr>
        <p:cxnSp>
          <p:nvCxnSpPr>
            <p:cNvPr id="2297" name="Google Shape;2297;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98" name="Google Shape;2298;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99" name="Google Shape;2299;p203"/>
          <p:cNvGrpSpPr/>
          <p:nvPr/>
        </p:nvGrpSpPr>
        <p:grpSpPr>
          <a:xfrm rot="5400000">
            <a:off x="3043235" y="1909447"/>
            <a:ext cx="120134" cy="1042515"/>
            <a:chOff x="8582641" y="8238480"/>
            <a:chExt cx="320100" cy="2780040"/>
          </a:xfrm>
        </p:grpSpPr>
        <p:cxnSp>
          <p:nvCxnSpPr>
            <p:cNvPr id="2300" name="Google Shape;2300;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1" name="Google Shape;2301;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2" name="Google Shape;2302;p203"/>
          <p:cNvGrpSpPr/>
          <p:nvPr/>
        </p:nvGrpSpPr>
        <p:grpSpPr>
          <a:xfrm>
            <a:off x="4520727" y="3281548"/>
            <a:ext cx="120038" cy="1043349"/>
            <a:chOff x="8582641" y="8238480"/>
            <a:chExt cx="320100" cy="2780040"/>
          </a:xfrm>
        </p:grpSpPr>
        <p:cxnSp>
          <p:nvCxnSpPr>
            <p:cNvPr id="2303" name="Google Shape;2303;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5" name="Google Shape;2305;p203"/>
          <p:cNvGrpSpPr/>
          <p:nvPr/>
        </p:nvGrpSpPr>
        <p:grpSpPr>
          <a:xfrm rot="10800000" flipH="1">
            <a:off x="4520727" y="415335"/>
            <a:ext cx="120038" cy="1043349"/>
            <a:chOff x="8582641" y="8238480"/>
            <a:chExt cx="320100" cy="2780040"/>
          </a:xfrm>
        </p:grpSpPr>
        <p:cxnSp>
          <p:nvCxnSpPr>
            <p:cNvPr id="2306" name="Google Shape;2306;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8" name="Google Shape;2308;p203"/>
          <p:cNvGrpSpPr/>
          <p:nvPr/>
        </p:nvGrpSpPr>
        <p:grpSpPr>
          <a:xfrm flipH="1">
            <a:off x="3227107" y="1058322"/>
            <a:ext cx="2689653" cy="2745943"/>
            <a:chOff x="2466726" y="-956149"/>
            <a:chExt cx="10032274" cy="10058401"/>
          </a:xfrm>
        </p:grpSpPr>
        <p:sp>
          <p:nvSpPr>
            <p:cNvPr id="2309" name="Google Shape;2309;p203"/>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0" name="Google Shape;2310;p203"/>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1" name="Google Shape;2311;p203"/>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2" name="Google Shape;2312;p203"/>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2313" name="Google Shape;2313;p203"/>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4" name="Google Shape;2314;p203"/>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5" name="Google Shape;2315;p203"/>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6" name="Google Shape;2316;p203"/>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7" name="Google Shape;2317;p203"/>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8" name="Google Shape;2318;p203"/>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9" name="Google Shape;2319;p203"/>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20" name="Google Shape;2320;p203"/>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2321"/>
        <p:cNvGrpSpPr/>
        <p:nvPr/>
      </p:nvGrpSpPr>
      <p:grpSpPr>
        <a:xfrm>
          <a:off x="0" y="0"/>
          <a:ext cx="0" cy="0"/>
          <a:chOff x="0" y="0"/>
          <a:chExt cx="0" cy="0"/>
        </a:xfrm>
      </p:grpSpPr>
      <p:grpSp>
        <p:nvGrpSpPr>
          <p:cNvPr id="2322" name="Google Shape;2322;p204"/>
          <p:cNvGrpSpPr/>
          <p:nvPr/>
        </p:nvGrpSpPr>
        <p:grpSpPr>
          <a:xfrm rot="-5400000" flipH="1">
            <a:off x="5918059" y="2689585"/>
            <a:ext cx="120134" cy="1042515"/>
            <a:chOff x="8582641" y="8238480"/>
            <a:chExt cx="320100" cy="2780040"/>
          </a:xfrm>
        </p:grpSpPr>
        <p:cxnSp>
          <p:nvCxnSpPr>
            <p:cNvPr id="2323" name="Google Shape;2323;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4" name="Google Shape;2324;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5" name="Google Shape;2325;p204"/>
          <p:cNvGrpSpPr/>
          <p:nvPr/>
        </p:nvGrpSpPr>
        <p:grpSpPr>
          <a:xfrm rot="10800000" flipH="1">
            <a:off x="4520727" y="729951"/>
            <a:ext cx="120038" cy="1043349"/>
            <a:chOff x="8582641" y="8238480"/>
            <a:chExt cx="320100" cy="2780040"/>
          </a:xfrm>
        </p:grpSpPr>
        <p:cxnSp>
          <p:nvCxnSpPr>
            <p:cNvPr id="2326" name="Google Shape;2326;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7" name="Google Shape;2327;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8" name="Google Shape;2328;p204"/>
          <p:cNvGrpSpPr/>
          <p:nvPr/>
        </p:nvGrpSpPr>
        <p:grpSpPr>
          <a:xfrm rot="5400000">
            <a:off x="3106197" y="2689585"/>
            <a:ext cx="120134" cy="1042515"/>
            <a:chOff x="8582641" y="8238480"/>
            <a:chExt cx="320100" cy="2780040"/>
          </a:xfrm>
        </p:grpSpPr>
        <p:cxnSp>
          <p:nvCxnSpPr>
            <p:cNvPr id="2329" name="Google Shape;2329;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30" name="Google Shape;2330;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31" name="Google Shape;2331;p204"/>
          <p:cNvGrpSpPr/>
          <p:nvPr/>
        </p:nvGrpSpPr>
        <p:grpSpPr>
          <a:xfrm>
            <a:off x="3197243" y="1372888"/>
            <a:ext cx="2749076" cy="2745857"/>
            <a:chOff x="2779615" y="736954"/>
            <a:chExt cx="4778508" cy="4767941"/>
          </a:xfrm>
        </p:grpSpPr>
        <p:sp>
          <p:nvSpPr>
            <p:cNvPr id="2332" name="Google Shape;2332;p204"/>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3" name="Google Shape;2333;p204"/>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4" name="Google Shape;2334;p204"/>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35" name="Google Shape;2335;p204"/>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6" name="Google Shape;2336;p204"/>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7" name="Google Shape;2337;p204"/>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8" name="Google Shape;2338;p204"/>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9" name="Google Shape;2339;p204"/>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40" name="Google Shape;2340;p204"/>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341"/>
        <p:cNvGrpSpPr/>
        <p:nvPr/>
      </p:nvGrpSpPr>
      <p:grpSpPr>
        <a:xfrm>
          <a:off x="0" y="0"/>
          <a:ext cx="0" cy="0"/>
          <a:chOff x="0" y="0"/>
          <a:chExt cx="0" cy="0"/>
        </a:xfrm>
      </p:grpSpPr>
      <p:grpSp>
        <p:nvGrpSpPr>
          <p:cNvPr id="2342" name="Google Shape;2342;p205"/>
          <p:cNvGrpSpPr/>
          <p:nvPr/>
        </p:nvGrpSpPr>
        <p:grpSpPr>
          <a:xfrm rot="-5400000" flipH="1">
            <a:off x="5918059" y="2689585"/>
            <a:ext cx="120134" cy="1042515"/>
            <a:chOff x="8582641" y="8238480"/>
            <a:chExt cx="320100" cy="2780040"/>
          </a:xfrm>
        </p:grpSpPr>
        <p:cxnSp>
          <p:nvCxnSpPr>
            <p:cNvPr id="2343" name="Google Shape;2343;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4" name="Google Shape;2344;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5" name="Google Shape;2345;p205"/>
          <p:cNvGrpSpPr/>
          <p:nvPr/>
        </p:nvGrpSpPr>
        <p:grpSpPr>
          <a:xfrm rot="10800000" flipH="1">
            <a:off x="4520727" y="729951"/>
            <a:ext cx="120038" cy="1043349"/>
            <a:chOff x="8582641" y="8238480"/>
            <a:chExt cx="320100" cy="2780040"/>
          </a:xfrm>
        </p:grpSpPr>
        <p:cxnSp>
          <p:nvCxnSpPr>
            <p:cNvPr id="2346" name="Google Shape;2346;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7" name="Google Shape;2347;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8" name="Google Shape;2348;p205"/>
          <p:cNvGrpSpPr/>
          <p:nvPr/>
        </p:nvGrpSpPr>
        <p:grpSpPr>
          <a:xfrm rot="5400000">
            <a:off x="3106197" y="2689585"/>
            <a:ext cx="120134" cy="1042515"/>
            <a:chOff x="8582641" y="8238480"/>
            <a:chExt cx="320100" cy="2780040"/>
          </a:xfrm>
        </p:grpSpPr>
        <p:cxnSp>
          <p:nvCxnSpPr>
            <p:cNvPr id="2349" name="Google Shape;2349;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50" name="Google Shape;2350;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51" name="Google Shape;2351;p205"/>
          <p:cNvGrpSpPr/>
          <p:nvPr/>
        </p:nvGrpSpPr>
        <p:grpSpPr>
          <a:xfrm>
            <a:off x="3197243" y="1372888"/>
            <a:ext cx="2749076" cy="2745857"/>
            <a:chOff x="2779615" y="736954"/>
            <a:chExt cx="4778508" cy="4767941"/>
          </a:xfrm>
        </p:grpSpPr>
        <p:sp>
          <p:nvSpPr>
            <p:cNvPr id="2352" name="Google Shape;2352;p205"/>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3" name="Google Shape;2353;p205"/>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4" name="Google Shape;2354;p205"/>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55" name="Google Shape;2355;p205"/>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6" name="Google Shape;2356;p205"/>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7" name="Google Shape;2357;p205"/>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8" name="Google Shape;2358;p205"/>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9" name="Google Shape;2359;p205"/>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0" name="Google Shape;2360;p205"/>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361"/>
        <p:cNvGrpSpPr/>
        <p:nvPr/>
      </p:nvGrpSpPr>
      <p:grpSpPr>
        <a:xfrm>
          <a:off x="0" y="0"/>
          <a:ext cx="0" cy="0"/>
          <a:chOff x="0" y="0"/>
          <a:chExt cx="0" cy="0"/>
        </a:xfrm>
      </p:grpSpPr>
      <p:sp>
        <p:nvSpPr>
          <p:cNvPr id="2362" name="Google Shape;2362;p206"/>
          <p:cNvSpPr/>
          <p:nvPr/>
        </p:nvSpPr>
        <p:spPr>
          <a:xfrm>
            <a:off x="3389956" y="141579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63" name="Google Shape;2363;p206"/>
          <p:cNvSpPr/>
          <p:nvPr/>
        </p:nvSpPr>
        <p:spPr>
          <a:xfrm>
            <a:off x="5370230" y="2014883"/>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4" name="Google Shape;2364;p206"/>
          <p:cNvSpPr/>
          <p:nvPr/>
        </p:nvSpPr>
        <p:spPr>
          <a:xfrm>
            <a:off x="4985640" y="3197607"/>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5" name="Google Shape;2365;p206"/>
          <p:cNvSpPr/>
          <p:nvPr/>
        </p:nvSpPr>
        <p:spPr>
          <a:xfrm>
            <a:off x="3540936" y="3197588"/>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6" name="Google Shape;2366;p206"/>
          <p:cNvSpPr/>
          <p:nvPr/>
        </p:nvSpPr>
        <p:spPr>
          <a:xfrm>
            <a:off x="3225069" y="2014883"/>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7" name="Google Shape;2367;p206"/>
          <p:cNvSpPr/>
          <p:nvPr/>
        </p:nvSpPr>
        <p:spPr>
          <a:xfrm>
            <a:off x="4280025" y="118696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8" name="Google Shape;2368;p206"/>
          <p:cNvSpPr txBox="1">
            <a:spLocks noGrp="1"/>
          </p:cNvSpPr>
          <p:nvPr>
            <p:ph type="subTitle" idx="1"/>
          </p:nvPr>
        </p:nvSpPr>
        <p:spPr>
          <a:xfrm>
            <a:off x="336936" y="222710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9" name="Google Shape;2369;p206"/>
          <p:cNvSpPr txBox="1">
            <a:spLocks noGrp="1"/>
          </p:cNvSpPr>
          <p:nvPr>
            <p:ph type="subTitle" idx="2"/>
          </p:nvPr>
        </p:nvSpPr>
        <p:spPr>
          <a:xfrm>
            <a:off x="336936" y="2291168"/>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0" name="Google Shape;2370;p206"/>
          <p:cNvSpPr txBox="1">
            <a:spLocks noGrp="1"/>
          </p:cNvSpPr>
          <p:nvPr>
            <p:ph type="subTitle" idx="3"/>
          </p:nvPr>
        </p:nvSpPr>
        <p:spPr>
          <a:xfrm>
            <a:off x="3017788" y="613492"/>
            <a:ext cx="3069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1" name="Google Shape;2371;p206"/>
          <p:cNvSpPr txBox="1">
            <a:spLocks noGrp="1"/>
          </p:cNvSpPr>
          <p:nvPr>
            <p:ph type="subTitle" idx="4"/>
          </p:nvPr>
        </p:nvSpPr>
        <p:spPr>
          <a:xfrm>
            <a:off x="3021369" y="677561"/>
            <a:ext cx="3069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2" name="Google Shape;2372;p206"/>
          <p:cNvSpPr txBox="1">
            <a:spLocks noGrp="1"/>
          </p:cNvSpPr>
          <p:nvPr>
            <p:ph type="subTitle" idx="5"/>
          </p:nvPr>
        </p:nvSpPr>
        <p:spPr>
          <a:xfrm>
            <a:off x="5583936" y="3529080"/>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3" name="Google Shape;2373;p206"/>
          <p:cNvSpPr txBox="1">
            <a:spLocks noGrp="1"/>
          </p:cNvSpPr>
          <p:nvPr>
            <p:ph type="subTitle" idx="6"/>
          </p:nvPr>
        </p:nvSpPr>
        <p:spPr>
          <a:xfrm>
            <a:off x="5583936" y="3587767"/>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4" name="Google Shape;2374;p206"/>
          <p:cNvSpPr txBox="1">
            <a:spLocks noGrp="1"/>
          </p:cNvSpPr>
          <p:nvPr>
            <p:ph type="subTitle" idx="7"/>
          </p:nvPr>
        </p:nvSpPr>
        <p:spPr>
          <a:xfrm>
            <a:off x="6035494" y="2261965"/>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5" name="Google Shape;2375;p206"/>
          <p:cNvSpPr txBox="1">
            <a:spLocks noGrp="1"/>
          </p:cNvSpPr>
          <p:nvPr>
            <p:ph type="subTitle" idx="8"/>
          </p:nvPr>
        </p:nvSpPr>
        <p:spPr>
          <a:xfrm>
            <a:off x="6035494" y="2326032"/>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6" name="Google Shape;2376;p206"/>
          <p:cNvSpPr txBox="1">
            <a:spLocks noGrp="1"/>
          </p:cNvSpPr>
          <p:nvPr>
            <p:ph type="subTitle" idx="9"/>
          </p:nvPr>
        </p:nvSpPr>
        <p:spPr>
          <a:xfrm>
            <a:off x="654204" y="352908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7" name="Google Shape;2377;p206"/>
          <p:cNvSpPr txBox="1">
            <a:spLocks noGrp="1"/>
          </p:cNvSpPr>
          <p:nvPr>
            <p:ph type="subTitle" idx="13"/>
          </p:nvPr>
        </p:nvSpPr>
        <p:spPr>
          <a:xfrm>
            <a:off x="654204" y="3587767"/>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8" name="Google Shape;2378;p206"/>
          <p:cNvSpPr>
            <a:spLocks noGrp="1"/>
          </p:cNvSpPr>
          <p:nvPr>
            <p:ph type="pic" idx="14"/>
          </p:nvPr>
        </p:nvSpPr>
        <p:spPr>
          <a:xfrm>
            <a:off x="4411980" y="1301402"/>
            <a:ext cx="320100" cy="320400"/>
          </a:xfrm>
          <a:prstGeom prst="rect">
            <a:avLst/>
          </a:prstGeom>
          <a:noFill/>
          <a:ln>
            <a:noFill/>
          </a:ln>
        </p:spPr>
      </p:sp>
      <p:sp>
        <p:nvSpPr>
          <p:cNvPr id="2379" name="Google Shape;2379;p206"/>
          <p:cNvSpPr>
            <a:spLocks noGrp="1"/>
          </p:cNvSpPr>
          <p:nvPr>
            <p:ph type="pic" idx="15"/>
          </p:nvPr>
        </p:nvSpPr>
        <p:spPr>
          <a:xfrm>
            <a:off x="5484560" y="2141520"/>
            <a:ext cx="320100" cy="320400"/>
          </a:xfrm>
          <a:prstGeom prst="rect">
            <a:avLst/>
          </a:prstGeom>
          <a:noFill/>
          <a:ln>
            <a:noFill/>
          </a:ln>
        </p:spPr>
      </p:sp>
      <p:sp>
        <p:nvSpPr>
          <p:cNvPr id="2380" name="Google Shape;2380;p206"/>
          <p:cNvSpPr>
            <a:spLocks noGrp="1"/>
          </p:cNvSpPr>
          <p:nvPr>
            <p:ph type="pic" idx="16"/>
          </p:nvPr>
        </p:nvSpPr>
        <p:spPr>
          <a:xfrm>
            <a:off x="3336581" y="2135820"/>
            <a:ext cx="320100" cy="320400"/>
          </a:xfrm>
          <a:prstGeom prst="rect">
            <a:avLst/>
          </a:prstGeom>
          <a:noFill/>
          <a:ln>
            <a:noFill/>
          </a:ln>
        </p:spPr>
      </p:sp>
      <p:sp>
        <p:nvSpPr>
          <p:cNvPr id="2381" name="Google Shape;2381;p206"/>
          <p:cNvSpPr>
            <a:spLocks noGrp="1"/>
          </p:cNvSpPr>
          <p:nvPr>
            <p:ph type="pic" idx="17"/>
          </p:nvPr>
        </p:nvSpPr>
        <p:spPr>
          <a:xfrm>
            <a:off x="3652448" y="3312024"/>
            <a:ext cx="320100" cy="320400"/>
          </a:xfrm>
          <a:prstGeom prst="rect">
            <a:avLst/>
          </a:prstGeom>
          <a:noFill/>
          <a:ln>
            <a:noFill/>
          </a:ln>
        </p:spPr>
      </p:sp>
      <p:sp>
        <p:nvSpPr>
          <p:cNvPr id="2382" name="Google Shape;2382;p206"/>
          <p:cNvSpPr>
            <a:spLocks noGrp="1"/>
          </p:cNvSpPr>
          <p:nvPr>
            <p:ph type="pic" idx="18"/>
          </p:nvPr>
        </p:nvSpPr>
        <p:spPr>
          <a:xfrm>
            <a:off x="5104594" y="3312024"/>
            <a:ext cx="320100" cy="320400"/>
          </a:xfrm>
          <a:prstGeom prst="rect">
            <a:avLst/>
          </a:prstGeom>
          <a:noFill/>
          <a:ln>
            <a:noFill/>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383"/>
        <p:cNvGrpSpPr/>
        <p:nvPr/>
      </p:nvGrpSpPr>
      <p:grpSpPr>
        <a:xfrm>
          <a:off x="0" y="0"/>
          <a:ext cx="0" cy="0"/>
          <a:chOff x="0" y="0"/>
          <a:chExt cx="0" cy="0"/>
        </a:xfrm>
      </p:grpSpPr>
      <p:sp>
        <p:nvSpPr>
          <p:cNvPr id="2384" name="Google Shape;2384;p207"/>
          <p:cNvSpPr/>
          <p:nvPr/>
        </p:nvSpPr>
        <p:spPr>
          <a:xfrm>
            <a:off x="3407568" y="128468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5" name="Google Shape;2385;p207"/>
          <p:cNvSpPr/>
          <p:nvPr/>
        </p:nvSpPr>
        <p:spPr>
          <a:xfrm>
            <a:off x="5277586" y="1548042"/>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6" name="Google Shape;2386;p207"/>
          <p:cNvSpPr/>
          <p:nvPr/>
        </p:nvSpPr>
        <p:spPr>
          <a:xfrm>
            <a:off x="3349950" y="1548042"/>
            <a:ext cx="5487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7" name="Google Shape;2387;p207"/>
          <p:cNvSpPr/>
          <p:nvPr/>
        </p:nvSpPr>
        <p:spPr>
          <a:xfrm>
            <a:off x="5353786" y="2663074"/>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8" name="Google Shape;2388;p207"/>
          <p:cNvSpPr/>
          <p:nvPr/>
        </p:nvSpPr>
        <p:spPr>
          <a:xfrm>
            <a:off x="3273750" y="2663074"/>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9" name="Google Shape;2389;p207"/>
          <p:cNvSpPr/>
          <p:nvPr/>
        </p:nvSpPr>
        <p:spPr>
          <a:xfrm>
            <a:off x="4276611" y="98859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0" name="Google Shape;2390;p207"/>
          <p:cNvSpPr/>
          <p:nvPr/>
        </p:nvSpPr>
        <p:spPr>
          <a:xfrm>
            <a:off x="4276611" y="3304927"/>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1" name="Google Shape;2391;p207"/>
          <p:cNvSpPr txBox="1">
            <a:spLocks noGrp="1"/>
          </p:cNvSpPr>
          <p:nvPr>
            <p:ph type="subTitle" idx="1"/>
          </p:nvPr>
        </p:nvSpPr>
        <p:spPr>
          <a:xfrm>
            <a:off x="424873" y="1695519"/>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2" name="Google Shape;2392;p207"/>
          <p:cNvSpPr txBox="1">
            <a:spLocks noGrp="1"/>
          </p:cNvSpPr>
          <p:nvPr>
            <p:ph type="subTitle" idx="2"/>
          </p:nvPr>
        </p:nvSpPr>
        <p:spPr>
          <a:xfrm>
            <a:off x="424873" y="1759587"/>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3" name="Google Shape;2393;p207"/>
          <p:cNvSpPr txBox="1">
            <a:spLocks noGrp="1"/>
          </p:cNvSpPr>
          <p:nvPr>
            <p:ph type="subTitle" idx="3"/>
          </p:nvPr>
        </p:nvSpPr>
        <p:spPr>
          <a:xfrm>
            <a:off x="3005661" y="424768"/>
            <a:ext cx="3090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4" name="Google Shape;2394;p207"/>
          <p:cNvSpPr txBox="1">
            <a:spLocks noGrp="1"/>
          </p:cNvSpPr>
          <p:nvPr>
            <p:ph type="subTitle" idx="4"/>
          </p:nvPr>
        </p:nvSpPr>
        <p:spPr>
          <a:xfrm>
            <a:off x="3005661" y="488852"/>
            <a:ext cx="3090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5" name="Google Shape;2395;p207"/>
          <p:cNvSpPr txBox="1">
            <a:spLocks noGrp="1"/>
          </p:cNvSpPr>
          <p:nvPr>
            <p:ph type="subTitle" idx="5"/>
          </p:nvPr>
        </p:nvSpPr>
        <p:spPr>
          <a:xfrm>
            <a:off x="5971036" y="2870984"/>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6" name="Google Shape;2396;p207"/>
          <p:cNvSpPr txBox="1">
            <a:spLocks noGrp="1"/>
          </p:cNvSpPr>
          <p:nvPr>
            <p:ph type="subTitle" idx="6"/>
          </p:nvPr>
        </p:nvSpPr>
        <p:spPr>
          <a:xfrm>
            <a:off x="5971036" y="2929671"/>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7" name="Google Shape;2397;p207"/>
          <p:cNvSpPr txBox="1">
            <a:spLocks noGrp="1"/>
          </p:cNvSpPr>
          <p:nvPr>
            <p:ph type="subTitle" idx="7"/>
          </p:nvPr>
        </p:nvSpPr>
        <p:spPr>
          <a:xfrm>
            <a:off x="5972794" y="1646131"/>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8" name="Google Shape;2398;p207"/>
          <p:cNvSpPr txBox="1">
            <a:spLocks noGrp="1"/>
          </p:cNvSpPr>
          <p:nvPr>
            <p:ph type="subTitle" idx="8"/>
          </p:nvPr>
        </p:nvSpPr>
        <p:spPr>
          <a:xfrm>
            <a:off x="5972794" y="1710197"/>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9" name="Google Shape;2399;p207"/>
          <p:cNvSpPr txBox="1">
            <a:spLocks noGrp="1"/>
          </p:cNvSpPr>
          <p:nvPr>
            <p:ph type="subTitle" idx="9"/>
          </p:nvPr>
        </p:nvSpPr>
        <p:spPr>
          <a:xfrm>
            <a:off x="437341" y="2918915"/>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0" name="Google Shape;2400;p207"/>
          <p:cNvSpPr txBox="1">
            <a:spLocks noGrp="1"/>
          </p:cNvSpPr>
          <p:nvPr>
            <p:ph type="subTitle" idx="13"/>
          </p:nvPr>
        </p:nvSpPr>
        <p:spPr>
          <a:xfrm>
            <a:off x="437341" y="2977603"/>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1" name="Google Shape;2401;p207"/>
          <p:cNvSpPr txBox="1">
            <a:spLocks noGrp="1"/>
          </p:cNvSpPr>
          <p:nvPr>
            <p:ph type="subTitle" idx="14"/>
          </p:nvPr>
        </p:nvSpPr>
        <p:spPr>
          <a:xfrm>
            <a:off x="3007461" y="4075170"/>
            <a:ext cx="30870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2" name="Google Shape;2402;p207"/>
          <p:cNvSpPr txBox="1">
            <a:spLocks noGrp="1"/>
          </p:cNvSpPr>
          <p:nvPr>
            <p:ph type="subTitle" idx="15"/>
          </p:nvPr>
        </p:nvSpPr>
        <p:spPr>
          <a:xfrm>
            <a:off x="3007461" y="4139240"/>
            <a:ext cx="30870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3" name="Google Shape;2403;p207"/>
          <p:cNvSpPr>
            <a:spLocks noGrp="1"/>
          </p:cNvSpPr>
          <p:nvPr>
            <p:ph type="pic" idx="16"/>
          </p:nvPr>
        </p:nvSpPr>
        <p:spPr>
          <a:xfrm>
            <a:off x="4390941" y="1103032"/>
            <a:ext cx="320100" cy="320400"/>
          </a:xfrm>
          <a:prstGeom prst="rect">
            <a:avLst/>
          </a:prstGeom>
          <a:noFill/>
          <a:ln>
            <a:noFill/>
          </a:ln>
        </p:spPr>
      </p:sp>
      <p:sp>
        <p:nvSpPr>
          <p:cNvPr id="2404" name="Google Shape;2404;p207"/>
          <p:cNvSpPr>
            <a:spLocks noGrp="1"/>
          </p:cNvSpPr>
          <p:nvPr>
            <p:ph type="pic" idx="17"/>
          </p:nvPr>
        </p:nvSpPr>
        <p:spPr>
          <a:xfrm>
            <a:off x="5391916" y="1662478"/>
            <a:ext cx="320100" cy="320400"/>
          </a:xfrm>
          <a:prstGeom prst="rect">
            <a:avLst/>
          </a:prstGeom>
          <a:noFill/>
          <a:ln>
            <a:noFill/>
          </a:ln>
        </p:spPr>
      </p:sp>
      <p:sp>
        <p:nvSpPr>
          <p:cNvPr id="2405" name="Google Shape;2405;p207"/>
          <p:cNvSpPr>
            <a:spLocks noGrp="1"/>
          </p:cNvSpPr>
          <p:nvPr>
            <p:ph type="pic" idx="18"/>
          </p:nvPr>
        </p:nvSpPr>
        <p:spPr>
          <a:xfrm>
            <a:off x="3459417" y="1662478"/>
            <a:ext cx="320100" cy="320400"/>
          </a:xfrm>
          <a:prstGeom prst="rect">
            <a:avLst/>
          </a:prstGeom>
          <a:noFill/>
          <a:ln>
            <a:noFill/>
          </a:ln>
        </p:spPr>
      </p:sp>
      <p:sp>
        <p:nvSpPr>
          <p:cNvPr id="2406" name="Google Shape;2406;p207"/>
          <p:cNvSpPr>
            <a:spLocks noGrp="1"/>
          </p:cNvSpPr>
          <p:nvPr>
            <p:ph type="pic" idx="19"/>
          </p:nvPr>
        </p:nvSpPr>
        <p:spPr>
          <a:xfrm>
            <a:off x="3387299" y="2777510"/>
            <a:ext cx="320100" cy="320400"/>
          </a:xfrm>
          <a:prstGeom prst="rect">
            <a:avLst/>
          </a:prstGeom>
          <a:noFill/>
          <a:ln>
            <a:noFill/>
          </a:ln>
        </p:spPr>
      </p:sp>
      <p:sp>
        <p:nvSpPr>
          <p:cNvPr id="2407" name="Google Shape;2407;p207"/>
          <p:cNvSpPr>
            <a:spLocks noGrp="1"/>
          </p:cNvSpPr>
          <p:nvPr>
            <p:ph type="pic" idx="20"/>
          </p:nvPr>
        </p:nvSpPr>
        <p:spPr>
          <a:xfrm>
            <a:off x="5456701" y="2777510"/>
            <a:ext cx="320100" cy="320400"/>
          </a:xfrm>
          <a:prstGeom prst="rect">
            <a:avLst/>
          </a:prstGeom>
          <a:noFill/>
          <a:ln>
            <a:noFill/>
          </a:ln>
        </p:spPr>
      </p:sp>
      <p:sp>
        <p:nvSpPr>
          <p:cNvPr id="2408" name="Google Shape;2408;p207"/>
          <p:cNvSpPr>
            <a:spLocks noGrp="1"/>
          </p:cNvSpPr>
          <p:nvPr>
            <p:ph type="pic" idx="21"/>
          </p:nvPr>
        </p:nvSpPr>
        <p:spPr>
          <a:xfrm>
            <a:off x="4390160" y="3437006"/>
            <a:ext cx="320100" cy="320400"/>
          </a:xfrm>
          <a:prstGeom prst="rect">
            <a:avLst/>
          </a:prstGeom>
          <a:no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409"/>
        <p:cNvGrpSpPr/>
        <p:nvPr/>
      </p:nvGrpSpPr>
      <p:grpSpPr>
        <a:xfrm>
          <a:off x="0" y="0"/>
          <a:ext cx="0" cy="0"/>
          <a:chOff x="0" y="0"/>
          <a:chExt cx="0" cy="0"/>
        </a:xfrm>
      </p:grpSpPr>
      <p:grpSp>
        <p:nvGrpSpPr>
          <p:cNvPr id="2410" name="Google Shape;2410;p208"/>
          <p:cNvGrpSpPr/>
          <p:nvPr/>
        </p:nvGrpSpPr>
        <p:grpSpPr>
          <a:xfrm>
            <a:off x="3221028" y="2483635"/>
            <a:ext cx="120037" cy="1043349"/>
            <a:chOff x="8582641" y="8238480"/>
            <a:chExt cx="320100" cy="2780040"/>
          </a:xfrm>
        </p:grpSpPr>
        <p:cxnSp>
          <p:nvCxnSpPr>
            <p:cNvPr id="2411" name="Google Shape;2411;p20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2" name="Google Shape;2412;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13" name="Google Shape;2413;p208"/>
          <p:cNvGrpSpPr/>
          <p:nvPr/>
        </p:nvGrpSpPr>
        <p:grpSpPr>
          <a:xfrm>
            <a:off x="714399" y="948878"/>
            <a:ext cx="257175" cy="1432753"/>
            <a:chOff x="1880997" y="2193885"/>
            <a:chExt cx="685800" cy="3817620"/>
          </a:xfrm>
        </p:grpSpPr>
        <p:cxnSp>
          <p:nvCxnSpPr>
            <p:cNvPr id="2414" name="Google Shape;2414;p208"/>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15" name="Google Shape;2415;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16" name="Google Shape;2416;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17" name="Google Shape;2417;p208"/>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18" name="Google Shape;2418;p208"/>
          <p:cNvSpPr/>
          <p:nvPr/>
        </p:nvSpPr>
        <p:spPr>
          <a:xfrm>
            <a:off x="427171" y="2069478"/>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9" name="Google Shape;2419;p208"/>
          <p:cNvSpPr/>
          <p:nvPr/>
        </p:nvSpPr>
        <p:spPr>
          <a:xfrm>
            <a:off x="3008505" y="2069478"/>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20" name="Google Shape;2420;p208"/>
          <p:cNvGrpSpPr/>
          <p:nvPr/>
        </p:nvGrpSpPr>
        <p:grpSpPr>
          <a:xfrm rot="10800000">
            <a:off x="8190475" y="2405216"/>
            <a:ext cx="257175" cy="1509427"/>
            <a:chOff x="1880997" y="2193885"/>
            <a:chExt cx="685800" cy="4021920"/>
          </a:xfrm>
        </p:grpSpPr>
        <p:cxnSp>
          <p:nvCxnSpPr>
            <p:cNvPr id="2421" name="Google Shape;2421;p208"/>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23" name="Google Shape;2423;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424" name="Google Shape;2424;p208"/>
          <p:cNvGrpSpPr/>
          <p:nvPr/>
        </p:nvGrpSpPr>
        <p:grpSpPr>
          <a:xfrm rot="10800000" flipH="1">
            <a:off x="5797846" y="1497700"/>
            <a:ext cx="120038" cy="902724"/>
            <a:chOff x="8582641" y="8613180"/>
            <a:chExt cx="320100" cy="2405340"/>
          </a:xfrm>
        </p:grpSpPr>
        <p:cxnSp>
          <p:nvCxnSpPr>
            <p:cNvPr id="2425" name="Google Shape;2425;p208"/>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26" name="Google Shape;2426;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27" name="Google Shape;2427;p208"/>
          <p:cNvSpPr/>
          <p:nvPr/>
        </p:nvSpPr>
        <p:spPr>
          <a:xfrm>
            <a:off x="5589834" y="2069478"/>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8" name="Google Shape;2428;p208"/>
          <p:cNvSpPr/>
          <p:nvPr/>
        </p:nvSpPr>
        <p:spPr>
          <a:xfrm>
            <a:off x="8190506" y="2069478"/>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9" name="Google Shape;2429;p208"/>
          <p:cNvSpPr txBox="1">
            <a:spLocks noGrp="1"/>
          </p:cNvSpPr>
          <p:nvPr>
            <p:ph type="subTitle" idx="1"/>
          </p:nvPr>
        </p:nvSpPr>
        <p:spPr>
          <a:xfrm>
            <a:off x="1036750" y="966144"/>
            <a:ext cx="275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0" name="Google Shape;2430;p208"/>
          <p:cNvSpPr txBox="1">
            <a:spLocks noGrp="1"/>
          </p:cNvSpPr>
          <p:nvPr>
            <p:ph type="subTitle" idx="2"/>
          </p:nvPr>
        </p:nvSpPr>
        <p:spPr>
          <a:xfrm>
            <a:off x="1036754" y="617646"/>
            <a:ext cx="275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1" name="Google Shape;2431;p208"/>
          <p:cNvSpPr txBox="1">
            <a:spLocks noGrp="1"/>
          </p:cNvSpPr>
          <p:nvPr>
            <p:ph type="subTitle" idx="3"/>
          </p:nvPr>
        </p:nvSpPr>
        <p:spPr>
          <a:xfrm>
            <a:off x="4479525" y="966144"/>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2" name="Google Shape;2432;p208"/>
          <p:cNvSpPr txBox="1">
            <a:spLocks noGrp="1"/>
          </p:cNvSpPr>
          <p:nvPr>
            <p:ph type="subTitle" idx="4"/>
          </p:nvPr>
        </p:nvSpPr>
        <p:spPr>
          <a:xfrm>
            <a:off x="4479529" y="617646"/>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3" name="Google Shape;2433;p208"/>
          <p:cNvSpPr txBox="1">
            <a:spLocks noGrp="1"/>
          </p:cNvSpPr>
          <p:nvPr>
            <p:ph type="subTitle" idx="5"/>
          </p:nvPr>
        </p:nvSpPr>
        <p:spPr>
          <a:xfrm>
            <a:off x="1902700" y="3747142"/>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4" name="Google Shape;2434;p208"/>
          <p:cNvSpPr txBox="1">
            <a:spLocks noGrp="1"/>
          </p:cNvSpPr>
          <p:nvPr>
            <p:ph type="subTitle" idx="6"/>
          </p:nvPr>
        </p:nvSpPr>
        <p:spPr>
          <a:xfrm>
            <a:off x="1902704" y="3398644"/>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5" name="Google Shape;2435;p208"/>
          <p:cNvSpPr txBox="1">
            <a:spLocks noGrp="1"/>
          </p:cNvSpPr>
          <p:nvPr>
            <p:ph type="subTitle" idx="7"/>
          </p:nvPr>
        </p:nvSpPr>
        <p:spPr>
          <a:xfrm>
            <a:off x="5306575" y="3747142"/>
            <a:ext cx="275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6" name="Google Shape;2436;p208"/>
          <p:cNvSpPr txBox="1">
            <a:spLocks noGrp="1"/>
          </p:cNvSpPr>
          <p:nvPr>
            <p:ph type="subTitle" idx="8"/>
          </p:nvPr>
        </p:nvSpPr>
        <p:spPr>
          <a:xfrm>
            <a:off x="5306579" y="3398644"/>
            <a:ext cx="275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7" name="Google Shape;2437;p208"/>
          <p:cNvSpPr>
            <a:spLocks noGrp="1"/>
          </p:cNvSpPr>
          <p:nvPr>
            <p:ph type="pic" idx="9"/>
          </p:nvPr>
        </p:nvSpPr>
        <p:spPr>
          <a:xfrm>
            <a:off x="539701" y="2179965"/>
            <a:ext cx="320100" cy="320400"/>
          </a:xfrm>
          <a:prstGeom prst="rect">
            <a:avLst/>
          </a:prstGeom>
          <a:noFill/>
          <a:ln>
            <a:noFill/>
          </a:ln>
        </p:spPr>
      </p:sp>
      <p:sp>
        <p:nvSpPr>
          <p:cNvPr id="2438" name="Google Shape;2438;p208"/>
          <p:cNvSpPr>
            <a:spLocks noGrp="1"/>
          </p:cNvSpPr>
          <p:nvPr>
            <p:ph type="pic" idx="13"/>
          </p:nvPr>
        </p:nvSpPr>
        <p:spPr>
          <a:xfrm>
            <a:off x="3106939" y="2179965"/>
            <a:ext cx="320100" cy="320400"/>
          </a:xfrm>
          <a:prstGeom prst="rect">
            <a:avLst/>
          </a:prstGeom>
          <a:noFill/>
          <a:ln>
            <a:noFill/>
          </a:ln>
        </p:spPr>
      </p:sp>
      <p:sp>
        <p:nvSpPr>
          <p:cNvPr id="2439" name="Google Shape;2439;p208"/>
          <p:cNvSpPr>
            <a:spLocks noGrp="1"/>
          </p:cNvSpPr>
          <p:nvPr>
            <p:ph type="pic" idx="14"/>
          </p:nvPr>
        </p:nvSpPr>
        <p:spPr>
          <a:xfrm>
            <a:off x="5699833" y="2189042"/>
            <a:ext cx="320100" cy="320400"/>
          </a:xfrm>
          <a:prstGeom prst="rect">
            <a:avLst/>
          </a:prstGeom>
          <a:noFill/>
          <a:ln>
            <a:noFill/>
          </a:ln>
        </p:spPr>
      </p:sp>
      <p:sp>
        <p:nvSpPr>
          <p:cNvPr id="2440" name="Google Shape;2440;p208"/>
          <p:cNvSpPr>
            <a:spLocks noGrp="1"/>
          </p:cNvSpPr>
          <p:nvPr>
            <p:ph type="pic" idx="15"/>
          </p:nvPr>
        </p:nvSpPr>
        <p:spPr>
          <a:xfrm>
            <a:off x="8303036" y="2190211"/>
            <a:ext cx="320100" cy="3204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441"/>
        <p:cNvGrpSpPr/>
        <p:nvPr/>
      </p:nvGrpSpPr>
      <p:grpSpPr>
        <a:xfrm>
          <a:off x="0" y="0"/>
          <a:ext cx="0" cy="0"/>
          <a:chOff x="0" y="0"/>
          <a:chExt cx="0" cy="0"/>
        </a:xfrm>
      </p:grpSpPr>
      <p:grpSp>
        <p:nvGrpSpPr>
          <p:cNvPr id="2442" name="Google Shape;2442;p209"/>
          <p:cNvGrpSpPr/>
          <p:nvPr/>
        </p:nvGrpSpPr>
        <p:grpSpPr>
          <a:xfrm>
            <a:off x="6447815" y="2313791"/>
            <a:ext cx="120038" cy="908398"/>
            <a:chOff x="8582641" y="8598062"/>
            <a:chExt cx="320100" cy="2420458"/>
          </a:xfrm>
        </p:grpSpPr>
        <p:cxnSp>
          <p:nvCxnSpPr>
            <p:cNvPr id="2443" name="Google Shape;2443;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44" name="Google Shape;2444;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5" name="Google Shape;2445;p209"/>
          <p:cNvGrpSpPr/>
          <p:nvPr/>
        </p:nvGrpSpPr>
        <p:grpSpPr>
          <a:xfrm rot="10800000" flipH="1">
            <a:off x="4529446" y="1955610"/>
            <a:ext cx="120037" cy="902724"/>
            <a:chOff x="8582641" y="8613180"/>
            <a:chExt cx="320100" cy="2405340"/>
          </a:xfrm>
        </p:grpSpPr>
        <p:cxnSp>
          <p:nvCxnSpPr>
            <p:cNvPr id="2446" name="Google Shape;2446;p209"/>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47" name="Google Shape;2447;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8" name="Google Shape;2448;p209"/>
          <p:cNvGrpSpPr/>
          <p:nvPr/>
        </p:nvGrpSpPr>
        <p:grpSpPr>
          <a:xfrm>
            <a:off x="2590791" y="2313791"/>
            <a:ext cx="120037" cy="908398"/>
            <a:chOff x="8582641" y="8598062"/>
            <a:chExt cx="320100" cy="2420458"/>
          </a:xfrm>
        </p:grpSpPr>
        <p:cxnSp>
          <p:nvCxnSpPr>
            <p:cNvPr id="2449" name="Google Shape;2449;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50" name="Google Shape;2450;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51" name="Google Shape;2451;p209"/>
          <p:cNvGrpSpPr/>
          <p:nvPr/>
        </p:nvGrpSpPr>
        <p:grpSpPr>
          <a:xfrm>
            <a:off x="722337" y="1101708"/>
            <a:ext cx="257175" cy="1432753"/>
            <a:chOff x="1880997" y="2193885"/>
            <a:chExt cx="685800" cy="3817620"/>
          </a:xfrm>
        </p:grpSpPr>
        <p:cxnSp>
          <p:nvCxnSpPr>
            <p:cNvPr id="2452" name="Google Shape;2452;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53" name="Google Shape;2453;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54" name="Google Shape;2454;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55" name="Google Shape;2455;p209"/>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56" name="Google Shape;2456;p209"/>
          <p:cNvSpPr/>
          <p:nvPr/>
        </p:nvSpPr>
        <p:spPr>
          <a:xfrm>
            <a:off x="2378270" y="2314200"/>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7" name="Google Shape;2457;p209"/>
          <p:cNvSpPr/>
          <p:nvPr/>
        </p:nvSpPr>
        <p:spPr>
          <a:xfrm>
            <a:off x="4306766" y="2314200"/>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8" name="Google Shape;2458;p209"/>
          <p:cNvSpPr/>
          <p:nvPr/>
        </p:nvSpPr>
        <p:spPr>
          <a:xfrm>
            <a:off x="6235259" y="2314200"/>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59" name="Google Shape;2459;p209"/>
          <p:cNvGrpSpPr/>
          <p:nvPr/>
        </p:nvGrpSpPr>
        <p:grpSpPr>
          <a:xfrm flipH="1">
            <a:off x="8188938" y="1101708"/>
            <a:ext cx="257175" cy="1432753"/>
            <a:chOff x="1880997" y="2193885"/>
            <a:chExt cx="685800" cy="3817620"/>
          </a:xfrm>
        </p:grpSpPr>
        <p:cxnSp>
          <p:nvCxnSpPr>
            <p:cNvPr id="2460" name="Google Shape;2460;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61" name="Google Shape;2461;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62" name="Google Shape;2462;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463" name="Google Shape;2463;p209"/>
          <p:cNvSpPr/>
          <p:nvPr/>
        </p:nvSpPr>
        <p:spPr>
          <a:xfrm>
            <a:off x="435134" y="2314200"/>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4" name="Google Shape;2464;p209"/>
          <p:cNvSpPr/>
          <p:nvPr/>
        </p:nvSpPr>
        <p:spPr>
          <a:xfrm>
            <a:off x="8163768" y="2314200"/>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5" name="Google Shape;2465;p209"/>
          <p:cNvSpPr txBox="1">
            <a:spLocks noGrp="1"/>
          </p:cNvSpPr>
          <p:nvPr>
            <p:ph type="subTitle" idx="1"/>
          </p:nvPr>
        </p:nvSpPr>
        <p:spPr>
          <a:xfrm>
            <a:off x="1044688" y="1099317"/>
            <a:ext cx="2150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6" name="Google Shape;2466;p209"/>
          <p:cNvSpPr txBox="1">
            <a:spLocks noGrp="1"/>
          </p:cNvSpPr>
          <p:nvPr>
            <p:ph type="subTitle" idx="2"/>
          </p:nvPr>
        </p:nvSpPr>
        <p:spPr>
          <a:xfrm>
            <a:off x="1044690" y="799809"/>
            <a:ext cx="2150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7" name="Google Shape;2467;p209"/>
          <p:cNvSpPr txBox="1">
            <a:spLocks noGrp="1"/>
          </p:cNvSpPr>
          <p:nvPr>
            <p:ph type="subTitle" idx="3"/>
          </p:nvPr>
        </p:nvSpPr>
        <p:spPr>
          <a:xfrm>
            <a:off x="3503963" y="1099317"/>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8" name="Google Shape;2468;p209"/>
          <p:cNvSpPr txBox="1">
            <a:spLocks noGrp="1"/>
          </p:cNvSpPr>
          <p:nvPr>
            <p:ph type="subTitle" idx="4"/>
          </p:nvPr>
        </p:nvSpPr>
        <p:spPr>
          <a:xfrm>
            <a:off x="3503965" y="799809"/>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9" name="Google Shape;2469;p209"/>
          <p:cNvSpPr txBox="1">
            <a:spLocks noGrp="1"/>
          </p:cNvSpPr>
          <p:nvPr>
            <p:ph type="subTitle" idx="5"/>
          </p:nvPr>
        </p:nvSpPr>
        <p:spPr>
          <a:xfrm>
            <a:off x="5963238" y="1099317"/>
            <a:ext cx="2150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0" name="Google Shape;2470;p209"/>
          <p:cNvSpPr txBox="1">
            <a:spLocks noGrp="1"/>
          </p:cNvSpPr>
          <p:nvPr>
            <p:ph type="subTitle" idx="6"/>
          </p:nvPr>
        </p:nvSpPr>
        <p:spPr>
          <a:xfrm>
            <a:off x="5963240" y="799809"/>
            <a:ext cx="2150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1" name="Google Shape;2471;p209"/>
          <p:cNvSpPr txBox="1">
            <a:spLocks noGrp="1"/>
          </p:cNvSpPr>
          <p:nvPr>
            <p:ph type="subTitle" idx="7"/>
          </p:nvPr>
        </p:nvSpPr>
        <p:spPr>
          <a:xfrm>
            <a:off x="1575475"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2" name="Google Shape;2472;p209"/>
          <p:cNvSpPr txBox="1">
            <a:spLocks noGrp="1"/>
          </p:cNvSpPr>
          <p:nvPr>
            <p:ph type="subTitle" idx="8"/>
          </p:nvPr>
        </p:nvSpPr>
        <p:spPr>
          <a:xfrm>
            <a:off x="1575478"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3" name="Google Shape;2473;p209"/>
          <p:cNvSpPr txBox="1">
            <a:spLocks noGrp="1"/>
          </p:cNvSpPr>
          <p:nvPr>
            <p:ph type="subTitle" idx="9"/>
          </p:nvPr>
        </p:nvSpPr>
        <p:spPr>
          <a:xfrm>
            <a:off x="5432438"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4" name="Google Shape;2474;p209"/>
          <p:cNvSpPr txBox="1">
            <a:spLocks noGrp="1"/>
          </p:cNvSpPr>
          <p:nvPr>
            <p:ph type="subTitle" idx="13"/>
          </p:nvPr>
        </p:nvSpPr>
        <p:spPr>
          <a:xfrm>
            <a:off x="5432440"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5" name="Google Shape;2475;p209"/>
          <p:cNvSpPr>
            <a:spLocks noGrp="1"/>
          </p:cNvSpPr>
          <p:nvPr>
            <p:ph type="pic" idx="14"/>
          </p:nvPr>
        </p:nvSpPr>
        <p:spPr>
          <a:xfrm>
            <a:off x="546567" y="2414463"/>
            <a:ext cx="320100" cy="320400"/>
          </a:xfrm>
          <a:prstGeom prst="rect">
            <a:avLst/>
          </a:prstGeom>
          <a:noFill/>
          <a:ln>
            <a:noFill/>
          </a:ln>
        </p:spPr>
      </p:sp>
      <p:sp>
        <p:nvSpPr>
          <p:cNvPr id="2476" name="Google Shape;2476;p209"/>
          <p:cNvSpPr>
            <a:spLocks noGrp="1"/>
          </p:cNvSpPr>
          <p:nvPr>
            <p:ph type="pic" idx="15"/>
          </p:nvPr>
        </p:nvSpPr>
        <p:spPr>
          <a:xfrm>
            <a:off x="2493431" y="2428636"/>
            <a:ext cx="320100" cy="320400"/>
          </a:xfrm>
          <a:prstGeom prst="rect">
            <a:avLst/>
          </a:prstGeom>
          <a:noFill/>
          <a:ln>
            <a:noFill/>
          </a:ln>
        </p:spPr>
      </p:sp>
      <p:sp>
        <p:nvSpPr>
          <p:cNvPr id="2477" name="Google Shape;2477;p209"/>
          <p:cNvSpPr>
            <a:spLocks noGrp="1"/>
          </p:cNvSpPr>
          <p:nvPr>
            <p:ph type="pic" idx="16"/>
          </p:nvPr>
        </p:nvSpPr>
        <p:spPr>
          <a:xfrm>
            <a:off x="4428329" y="2428636"/>
            <a:ext cx="320100" cy="320400"/>
          </a:xfrm>
          <a:prstGeom prst="rect">
            <a:avLst/>
          </a:prstGeom>
          <a:noFill/>
          <a:ln>
            <a:noFill/>
          </a:ln>
        </p:spPr>
      </p:sp>
      <p:sp>
        <p:nvSpPr>
          <p:cNvPr id="2478" name="Google Shape;2478;p209"/>
          <p:cNvSpPr>
            <a:spLocks noGrp="1"/>
          </p:cNvSpPr>
          <p:nvPr>
            <p:ph type="pic" idx="17"/>
          </p:nvPr>
        </p:nvSpPr>
        <p:spPr>
          <a:xfrm>
            <a:off x="6351556" y="2428636"/>
            <a:ext cx="320100" cy="320400"/>
          </a:xfrm>
          <a:prstGeom prst="rect">
            <a:avLst/>
          </a:prstGeom>
          <a:noFill/>
          <a:ln>
            <a:noFill/>
          </a:ln>
        </p:spPr>
      </p:sp>
      <p:sp>
        <p:nvSpPr>
          <p:cNvPr id="2479" name="Google Shape;2479;p209"/>
          <p:cNvSpPr>
            <a:spLocks noGrp="1"/>
          </p:cNvSpPr>
          <p:nvPr>
            <p:ph type="pic" idx="18"/>
          </p:nvPr>
        </p:nvSpPr>
        <p:spPr>
          <a:xfrm>
            <a:off x="8274049" y="2428636"/>
            <a:ext cx="320100" cy="3204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480"/>
        <p:cNvGrpSpPr/>
        <p:nvPr/>
      </p:nvGrpSpPr>
      <p:grpSpPr>
        <a:xfrm>
          <a:off x="0" y="0"/>
          <a:ext cx="0" cy="0"/>
          <a:chOff x="0" y="0"/>
          <a:chExt cx="0" cy="0"/>
        </a:xfrm>
      </p:grpSpPr>
      <p:grpSp>
        <p:nvGrpSpPr>
          <p:cNvPr id="2481" name="Google Shape;2481;p210"/>
          <p:cNvGrpSpPr/>
          <p:nvPr/>
        </p:nvGrpSpPr>
        <p:grpSpPr>
          <a:xfrm>
            <a:off x="2178079" y="2361833"/>
            <a:ext cx="120037" cy="902724"/>
            <a:chOff x="8582641" y="8613180"/>
            <a:chExt cx="320100" cy="2405340"/>
          </a:xfrm>
        </p:grpSpPr>
        <p:cxnSp>
          <p:nvCxnSpPr>
            <p:cNvPr id="2482" name="Google Shape;2482;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3" name="Google Shape;2483;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484" name="Google Shape;2484;p210"/>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85" name="Google Shape;2485;p210"/>
          <p:cNvSpPr/>
          <p:nvPr/>
        </p:nvSpPr>
        <p:spPr>
          <a:xfrm>
            <a:off x="1968398" y="2299606"/>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86" name="Google Shape;2486;p210"/>
          <p:cNvGrpSpPr/>
          <p:nvPr/>
        </p:nvGrpSpPr>
        <p:grpSpPr>
          <a:xfrm rot="10800000" flipH="1">
            <a:off x="6806820" y="1917778"/>
            <a:ext cx="120037" cy="902724"/>
            <a:chOff x="8582641" y="8613180"/>
            <a:chExt cx="320100" cy="2405340"/>
          </a:xfrm>
        </p:grpSpPr>
        <p:cxnSp>
          <p:nvCxnSpPr>
            <p:cNvPr id="2487" name="Google Shape;2487;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8" name="Google Shape;2488;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89" name="Google Shape;2489;p210"/>
          <p:cNvSpPr/>
          <p:nvPr/>
        </p:nvSpPr>
        <p:spPr>
          <a:xfrm>
            <a:off x="6594254" y="2299606"/>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0" name="Google Shape;2490;p210"/>
          <p:cNvGrpSpPr/>
          <p:nvPr/>
        </p:nvGrpSpPr>
        <p:grpSpPr>
          <a:xfrm>
            <a:off x="5270690" y="2342154"/>
            <a:ext cx="120037" cy="902724"/>
            <a:chOff x="8582641" y="8613180"/>
            <a:chExt cx="320100" cy="2405340"/>
          </a:xfrm>
        </p:grpSpPr>
        <p:cxnSp>
          <p:nvCxnSpPr>
            <p:cNvPr id="2491" name="Google Shape;2491;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2" name="Google Shape;2492;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3" name="Google Shape;2493;p210"/>
          <p:cNvSpPr/>
          <p:nvPr/>
        </p:nvSpPr>
        <p:spPr>
          <a:xfrm>
            <a:off x="5052302" y="2299606"/>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4" name="Google Shape;2494;p210"/>
          <p:cNvGrpSpPr/>
          <p:nvPr/>
        </p:nvGrpSpPr>
        <p:grpSpPr>
          <a:xfrm rot="10800000" flipH="1">
            <a:off x="3722852" y="1898099"/>
            <a:ext cx="120038" cy="902724"/>
            <a:chOff x="8582641" y="8613180"/>
            <a:chExt cx="320100" cy="2405340"/>
          </a:xfrm>
        </p:grpSpPr>
        <p:cxnSp>
          <p:nvCxnSpPr>
            <p:cNvPr id="2495" name="Google Shape;2495;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6" name="Google Shape;2496;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7" name="Google Shape;2497;p210"/>
          <p:cNvSpPr/>
          <p:nvPr/>
        </p:nvSpPr>
        <p:spPr>
          <a:xfrm>
            <a:off x="3510350" y="2299606"/>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8" name="Google Shape;2498;p210"/>
          <p:cNvGrpSpPr/>
          <p:nvPr/>
        </p:nvGrpSpPr>
        <p:grpSpPr>
          <a:xfrm>
            <a:off x="714399" y="1063873"/>
            <a:ext cx="257175" cy="1432753"/>
            <a:chOff x="1880997" y="2193885"/>
            <a:chExt cx="685800" cy="3817620"/>
          </a:xfrm>
        </p:grpSpPr>
        <p:cxnSp>
          <p:nvCxnSpPr>
            <p:cNvPr id="2499" name="Google Shape;2499;p21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00" name="Google Shape;2500;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1" name="Google Shape;2501;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2" name="Google Shape;2502;p210"/>
          <p:cNvSpPr/>
          <p:nvPr/>
        </p:nvSpPr>
        <p:spPr>
          <a:xfrm>
            <a:off x="426446" y="2299606"/>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03" name="Google Shape;2503;p210"/>
          <p:cNvGrpSpPr/>
          <p:nvPr/>
        </p:nvGrpSpPr>
        <p:grpSpPr>
          <a:xfrm rot="10800000">
            <a:off x="8190475" y="2586948"/>
            <a:ext cx="257175" cy="1509427"/>
            <a:chOff x="1880997" y="2193885"/>
            <a:chExt cx="685800" cy="4021920"/>
          </a:xfrm>
        </p:grpSpPr>
        <p:cxnSp>
          <p:nvCxnSpPr>
            <p:cNvPr id="2504" name="Google Shape;2504;p21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505" name="Google Shape;2505;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6" name="Google Shape;2506;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7" name="Google Shape;2507;p210"/>
          <p:cNvSpPr/>
          <p:nvPr/>
        </p:nvSpPr>
        <p:spPr>
          <a:xfrm>
            <a:off x="8136206" y="2299606"/>
            <a:ext cx="5451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08" name="Google Shape;2508;p210"/>
          <p:cNvSpPr txBox="1">
            <a:spLocks noGrp="1"/>
          </p:cNvSpPr>
          <p:nvPr>
            <p:ph type="subTitle" idx="1"/>
          </p:nvPr>
        </p:nvSpPr>
        <p:spPr>
          <a:xfrm>
            <a:off x="1036750" y="889874"/>
            <a:ext cx="182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9" name="Google Shape;2509;p210"/>
          <p:cNvSpPr txBox="1">
            <a:spLocks noGrp="1"/>
          </p:cNvSpPr>
          <p:nvPr>
            <p:ph type="subTitle" idx="2"/>
          </p:nvPr>
        </p:nvSpPr>
        <p:spPr>
          <a:xfrm>
            <a:off x="1036753" y="590371"/>
            <a:ext cx="182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0" name="Google Shape;2510;p210"/>
          <p:cNvSpPr txBox="1">
            <a:spLocks noGrp="1"/>
          </p:cNvSpPr>
          <p:nvPr>
            <p:ph type="subTitle" idx="3"/>
          </p:nvPr>
        </p:nvSpPr>
        <p:spPr>
          <a:xfrm>
            <a:off x="28695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1" name="Google Shape;2511;p210"/>
          <p:cNvSpPr txBox="1">
            <a:spLocks noGrp="1"/>
          </p:cNvSpPr>
          <p:nvPr>
            <p:ph type="subTitle" idx="4"/>
          </p:nvPr>
        </p:nvSpPr>
        <p:spPr>
          <a:xfrm>
            <a:off x="28695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2" name="Google Shape;2512;p210"/>
          <p:cNvSpPr txBox="1">
            <a:spLocks noGrp="1"/>
          </p:cNvSpPr>
          <p:nvPr>
            <p:ph type="subTitle" idx="5"/>
          </p:nvPr>
        </p:nvSpPr>
        <p:spPr>
          <a:xfrm>
            <a:off x="59534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3" name="Google Shape;2513;p210"/>
          <p:cNvSpPr txBox="1">
            <a:spLocks noGrp="1"/>
          </p:cNvSpPr>
          <p:nvPr>
            <p:ph type="subTitle" idx="6"/>
          </p:nvPr>
        </p:nvSpPr>
        <p:spPr>
          <a:xfrm>
            <a:off x="59534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4" name="Google Shape;2514;p210"/>
          <p:cNvSpPr txBox="1">
            <a:spLocks noGrp="1"/>
          </p:cNvSpPr>
          <p:nvPr>
            <p:ph type="subTitle" idx="7"/>
          </p:nvPr>
        </p:nvSpPr>
        <p:spPr>
          <a:xfrm>
            <a:off x="132487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5" name="Google Shape;2515;p210"/>
          <p:cNvSpPr txBox="1">
            <a:spLocks noGrp="1"/>
          </p:cNvSpPr>
          <p:nvPr>
            <p:ph type="subTitle" idx="8"/>
          </p:nvPr>
        </p:nvSpPr>
        <p:spPr>
          <a:xfrm>
            <a:off x="132487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6" name="Google Shape;2516;p210"/>
          <p:cNvSpPr txBox="1">
            <a:spLocks noGrp="1"/>
          </p:cNvSpPr>
          <p:nvPr>
            <p:ph type="subTitle" idx="9"/>
          </p:nvPr>
        </p:nvSpPr>
        <p:spPr>
          <a:xfrm>
            <a:off x="441422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7" name="Google Shape;2517;p210"/>
          <p:cNvSpPr txBox="1">
            <a:spLocks noGrp="1"/>
          </p:cNvSpPr>
          <p:nvPr>
            <p:ph type="subTitle" idx="13"/>
          </p:nvPr>
        </p:nvSpPr>
        <p:spPr>
          <a:xfrm>
            <a:off x="441422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8" name="Google Shape;2518;p210"/>
          <p:cNvSpPr txBox="1">
            <a:spLocks noGrp="1"/>
          </p:cNvSpPr>
          <p:nvPr>
            <p:ph type="subTitle" idx="14"/>
          </p:nvPr>
        </p:nvSpPr>
        <p:spPr>
          <a:xfrm>
            <a:off x="6309488" y="3636916"/>
            <a:ext cx="182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9" name="Google Shape;2519;p210"/>
          <p:cNvSpPr txBox="1">
            <a:spLocks noGrp="1"/>
          </p:cNvSpPr>
          <p:nvPr>
            <p:ph type="subTitle" idx="15"/>
          </p:nvPr>
        </p:nvSpPr>
        <p:spPr>
          <a:xfrm>
            <a:off x="6309490" y="3337413"/>
            <a:ext cx="182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20" name="Google Shape;2520;p210"/>
          <p:cNvSpPr>
            <a:spLocks noGrp="1"/>
          </p:cNvSpPr>
          <p:nvPr>
            <p:ph type="pic" idx="16"/>
          </p:nvPr>
        </p:nvSpPr>
        <p:spPr>
          <a:xfrm>
            <a:off x="546567" y="2414463"/>
            <a:ext cx="320100" cy="320400"/>
          </a:xfrm>
          <a:prstGeom prst="rect">
            <a:avLst/>
          </a:prstGeom>
          <a:noFill/>
          <a:ln>
            <a:noFill/>
          </a:ln>
        </p:spPr>
      </p:sp>
      <p:sp>
        <p:nvSpPr>
          <p:cNvPr id="2521" name="Google Shape;2521;p210"/>
          <p:cNvSpPr>
            <a:spLocks noGrp="1"/>
          </p:cNvSpPr>
          <p:nvPr>
            <p:ph type="pic" idx="17"/>
          </p:nvPr>
        </p:nvSpPr>
        <p:spPr>
          <a:xfrm>
            <a:off x="2075359" y="2420147"/>
            <a:ext cx="320100" cy="320400"/>
          </a:xfrm>
          <a:prstGeom prst="rect">
            <a:avLst/>
          </a:prstGeom>
          <a:noFill/>
          <a:ln>
            <a:noFill/>
          </a:ln>
        </p:spPr>
      </p:sp>
      <p:sp>
        <p:nvSpPr>
          <p:cNvPr id="2522" name="Google Shape;2522;p210"/>
          <p:cNvSpPr>
            <a:spLocks noGrp="1"/>
          </p:cNvSpPr>
          <p:nvPr>
            <p:ph type="pic" idx="18"/>
          </p:nvPr>
        </p:nvSpPr>
        <p:spPr>
          <a:xfrm>
            <a:off x="3616735" y="2420147"/>
            <a:ext cx="320100" cy="320400"/>
          </a:xfrm>
          <a:prstGeom prst="rect">
            <a:avLst/>
          </a:prstGeom>
          <a:noFill/>
          <a:ln>
            <a:noFill/>
          </a:ln>
        </p:spPr>
      </p:sp>
      <p:sp>
        <p:nvSpPr>
          <p:cNvPr id="2523" name="Google Shape;2523;p210"/>
          <p:cNvSpPr>
            <a:spLocks noGrp="1"/>
          </p:cNvSpPr>
          <p:nvPr>
            <p:ph type="pic" idx="19"/>
          </p:nvPr>
        </p:nvSpPr>
        <p:spPr>
          <a:xfrm>
            <a:off x="5159327" y="2409088"/>
            <a:ext cx="320100" cy="320400"/>
          </a:xfrm>
          <a:prstGeom prst="rect">
            <a:avLst/>
          </a:prstGeom>
          <a:noFill/>
          <a:ln>
            <a:noFill/>
          </a:ln>
        </p:spPr>
      </p:sp>
      <p:sp>
        <p:nvSpPr>
          <p:cNvPr id="2524" name="Google Shape;2524;p210"/>
          <p:cNvSpPr>
            <a:spLocks noGrp="1"/>
          </p:cNvSpPr>
          <p:nvPr>
            <p:ph type="pic" idx="20"/>
          </p:nvPr>
        </p:nvSpPr>
        <p:spPr>
          <a:xfrm>
            <a:off x="6702868" y="2409088"/>
            <a:ext cx="320100" cy="320400"/>
          </a:xfrm>
          <a:prstGeom prst="rect">
            <a:avLst/>
          </a:prstGeom>
          <a:noFill/>
          <a:ln>
            <a:noFill/>
          </a:ln>
        </p:spPr>
      </p:sp>
      <p:sp>
        <p:nvSpPr>
          <p:cNvPr id="2525" name="Google Shape;2525;p210"/>
          <p:cNvSpPr>
            <a:spLocks noGrp="1"/>
          </p:cNvSpPr>
          <p:nvPr>
            <p:ph type="pic" idx="21"/>
          </p:nvPr>
        </p:nvSpPr>
        <p:spPr>
          <a:xfrm>
            <a:off x="8243295" y="2420147"/>
            <a:ext cx="320100" cy="320400"/>
          </a:xfrm>
          <a:prstGeom prst="rect">
            <a:avLst/>
          </a:prstGeom>
          <a:noFill/>
          <a:ln>
            <a:noFill/>
          </a:ln>
        </p:spPr>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526"/>
        <p:cNvGrpSpPr/>
        <p:nvPr/>
      </p:nvGrpSpPr>
      <p:grpSpPr>
        <a:xfrm>
          <a:off x="0" y="0"/>
          <a:ext cx="0" cy="0"/>
          <a:chOff x="0" y="0"/>
          <a:chExt cx="0" cy="0"/>
        </a:xfrm>
      </p:grpSpPr>
      <p:grpSp>
        <p:nvGrpSpPr>
          <p:cNvPr id="2527" name="Google Shape;2527;p211"/>
          <p:cNvGrpSpPr/>
          <p:nvPr/>
        </p:nvGrpSpPr>
        <p:grpSpPr>
          <a:xfrm rot="-5400000">
            <a:off x="5265985" y="2927471"/>
            <a:ext cx="120134" cy="1494877"/>
            <a:chOff x="8582641" y="7032180"/>
            <a:chExt cx="320100" cy="3986340"/>
          </a:xfrm>
        </p:grpSpPr>
        <p:cxnSp>
          <p:nvCxnSpPr>
            <p:cNvPr id="2528" name="Google Shape;2528;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29" name="Google Shape;252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30" name="Google Shape;2530;p211"/>
          <p:cNvGrpSpPr/>
          <p:nvPr/>
        </p:nvGrpSpPr>
        <p:grpSpPr>
          <a:xfrm rot="5400000" flipH="1">
            <a:off x="3760739" y="1500105"/>
            <a:ext cx="120134" cy="1494877"/>
            <a:chOff x="8582641" y="7032180"/>
            <a:chExt cx="320100" cy="3986340"/>
          </a:xfrm>
        </p:grpSpPr>
        <p:cxnSp>
          <p:nvCxnSpPr>
            <p:cNvPr id="2531" name="Google Shape;2531;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2" name="Google Shape;2532;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33" name="Google Shape;2533;p211"/>
          <p:cNvCxnSpPr>
            <a:endCxn id="2534" idx="4"/>
          </p:cNvCxnSpPr>
          <p:nvPr/>
        </p:nvCxnSpPr>
        <p:spPr>
          <a:xfrm>
            <a:off x="4579156" y="142"/>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2535" name="Google Shape;2535;p211"/>
          <p:cNvGrpSpPr/>
          <p:nvPr/>
        </p:nvGrpSpPr>
        <p:grpSpPr>
          <a:xfrm rot="-5400000">
            <a:off x="5263128" y="72535"/>
            <a:ext cx="120134" cy="1494877"/>
            <a:chOff x="8582641" y="7032180"/>
            <a:chExt cx="320100" cy="3986340"/>
          </a:xfrm>
        </p:grpSpPr>
        <p:cxnSp>
          <p:nvCxnSpPr>
            <p:cNvPr id="2536" name="Google Shape;2536;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7" name="Google Shape;2537;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38" name="Google Shape;2538;p211"/>
          <p:cNvSpPr/>
          <p:nvPr/>
        </p:nvSpPr>
        <p:spPr>
          <a:xfrm>
            <a:off x="4304806" y="1945377"/>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4" name="Google Shape;2534;p211"/>
          <p:cNvSpPr/>
          <p:nvPr/>
        </p:nvSpPr>
        <p:spPr>
          <a:xfrm>
            <a:off x="4304806" y="3372742"/>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9" name="Google Shape;2539;p211"/>
          <p:cNvSpPr/>
          <p:nvPr/>
        </p:nvSpPr>
        <p:spPr>
          <a:xfrm>
            <a:off x="4304806" y="518007"/>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40" name="Google Shape;2540;p211"/>
          <p:cNvSpPr txBox="1">
            <a:spLocks noGrp="1"/>
          </p:cNvSpPr>
          <p:nvPr>
            <p:ph type="subTitle" idx="1"/>
          </p:nvPr>
        </p:nvSpPr>
        <p:spPr>
          <a:xfrm>
            <a:off x="6139100" y="615461"/>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1" name="Google Shape;2541;p211"/>
          <p:cNvSpPr txBox="1">
            <a:spLocks noGrp="1"/>
          </p:cNvSpPr>
          <p:nvPr>
            <p:ph type="subTitle" idx="2"/>
          </p:nvPr>
        </p:nvSpPr>
        <p:spPr>
          <a:xfrm>
            <a:off x="6139100" y="315942"/>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2" name="Google Shape;2542;p211"/>
          <p:cNvSpPr txBox="1">
            <a:spLocks noGrp="1"/>
          </p:cNvSpPr>
          <p:nvPr>
            <p:ph type="subTitle" idx="3"/>
          </p:nvPr>
        </p:nvSpPr>
        <p:spPr>
          <a:xfrm>
            <a:off x="6139100" y="105301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3" name="Google Shape;2543;p211"/>
          <p:cNvSpPr txBox="1">
            <a:spLocks noGrp="1"/>
          </p:cNvSpPr>
          <p:nvPr>
            <p:ph type="subTitle" idx="4"/>
          </p:nvPr>
        </p:nvSpPr>
        <p:spPr>
          <a:xfrm>
            <a:off x="6139100" y="3476770"/>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4" name="Google Shape;2544;p211"/>
          <p:cNvSpPr txBox="1">
            <a:spLocks noGrp="1"/>
          </p:cNvSpPr>
          <p:nvPr>
            <p:ph type="subTitle" idx="5"/>
          </p:nvPr>
        </p:nvSpPr>
        <p:spPr>
          <a:xfrm>
            <a:off x="6139100" y="3177253"/>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5" name="Google Shape;2545;p211"/>
          <p:cNvSpPr txBox="1">
            <a:spLocks noGrp="1"/>
          </p:cNvSpPr>
          <p:nvPr>
            <p:ph type="subTitle" idx="6"/>
          </p:nvPr>
        </p:nvSpPr>
        <p:spPr>
          <a:xfrm>
            <a:off x="6139100" y="391432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6" name="Google Shape;2546;p211"/>
          <p:cNvSpPr txBox="1">
            <a:spLocks noGrp="1"/>
          </p:cNvSpPr>
          <p:nvPr>
            <p:ph type="subTitle" idx="7"/>
          </p:nvPr>
        </p:nvSpPr>
        <p:spPr>
          <a:xfrm>
            <a:off x="400575" y="1966173"/>
            <a:ext cx="2579100" cy="437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7" name="Google Shape;2547;p211"/>
          <p:cNvSpPr txBox="1">
            <a:spLocks noGrp="1"/>
          </p:cNvSpPr>
          <p:nvPr>
            <p:ph type="subTitle" idx="8"/>
          </p:nvPr>
        </p:nvSpPr>
        <p:spPr>
          <a:xfrm>
            <a:off x="400575" y="1666655"/>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8" name="Google Shape;2548;p211"/>
          <p:cNvSpPr txBox="1">
            <a:spLocks noGrp="1"/>
          </p:cNvSpPr>
          <p:nvPr>
            <p:ph type="subTitle" idx="9"/>
          </p:nvPr>
        </p:nvSpPr>
        <p:spPr>
          <a:xfrm>
            <a:off x="400575" y="2403726"/>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9" name="Google Shape;2549;p211"/>
          <p:cNvSpPr>
            <a:spLocks noGrp="1"/>
          </p:cNvSpPr>
          <p:nvPr>
            <p:ph type="pic" idx="13"/>
          </p:nvPr>
        </p:nvSpPr>
        <p:spPr>
          <a:xfrm>
            <a:off x="4415790" y="632443"/>
            <a:ext cx="320100" cy="320400"/>
          </a:xfrm>
          <a:prstGeom prst="rect">
            <a:avLst/>
          </a:prstGeom>
          <a:noFill/>
          <a:ln>
            <a:noFill/>
          </a:ln>
        </p:spPr>
      </p:sp>
      <p:sp>
        <p:nvSpPr>
          <p:cNvPr id="2550" name="Google Shape;2550;p211"/>
          <p:cNvSpPr>
            <a:spLocks noGrp="1"/>
          </p:cNvSpPr>
          <p:nvPr>
            <p:ph type="pic" idx="14"/>
          </p:nvPr>
        </p:nvSpPr>
        <p:spPr>
          <a:xfrm>
            <a:off x="4415790" y="2069207"/>
            <a:ext cx="320100" cy="320400"/>
          </a:xfrm>
          <a:prstGeom prst="rect">
            <a:avLst/>
          </a:prstGeom>
          <a:noFill/>
          <a:ln>
            <a:noFill/>
          </a:ln>
        </p:spPr>
      </p:sp>
      <p:sp>
        <p:nvSpPr>
          <p:cNvPr id="2551" name="Google Shape;2551;p211"/>
          <p:cNvSpPr>
            <a:spLocks noGrp="1"/>
          </p:cNvSpPr>
          <p:nvPr>
            <p:ph type="pic" idx="15"/>
          </p:nvPr>
        </p:nvSpPr>
        <p:spPr>
          <a:xfrm>
            <a:off x="4418647" y="3508060"/>
            <a:ext cx="320100" cy="3204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3" name="Google Shape;143;p22"/>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4" name="Google Shape;144;p22"/>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2"/>
          <p:cNvSpPr txBox="1">
            <a:spLocks noGrp="1"/>
          </p:cNvSpPr>
          <p:nvPr>
            <p:ph type="title" idx="4"/>
          </p:nvPr>
        </p:nvSpPr>
        <p:spPr>
          <a:xfrm>
            <a:off x="1331976"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6" name="Google Shape;146;p22"/>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47" name="Google Shape;147;p22"/>
          <p:cNvSpPr txBox="1">
            <a:spLocks noGrp="1"/>
          </p:cNvSpPr>
          <p:nvPr>
            <p:ph type="title" idx="5"/>
          </p:nvPr>
        </p:nvSpPr>
        <p:spPr>
          <a:xfrm>
            <a:off x="5513391"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8" name="Google Shape;148;p22"/>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49" name="Google Shape;149;p2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50" name="Google Shape;150;p22"/>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22"/>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552"/>
        <p:cNvGrpSpPr/>
        <p:nvPr/>
      </p:nvGrpSpPr>
      <p:grpSpPr>
        <a:xfrm>
          <a:off x="0" y="0"/>
          <a:ext cx="0" cy="0"/>
          <a:chOff x="0" y="0"/>
          <a:chExt cx="0" cy="0"/>
        </a:xfrm>
      </p:grpSpPr>
      <p:grpSp>
        <p:nvGrpSpPr>
          <p:cNvPr id="2553" name="Google Shape;2553;p212"/>
          <p:cNvGrpSpPr/>
          <p:nvPr/>
        </p:nvGrpSpPr>
        <p:grpSpPr>
          <a:xfrm rot="5400000" flipH="1">
            <a:off x="3752547" y="3211956"/>
            <a:ext cx="120134" cy="1494877"/>
            <a:chOff x="8582641" y="7032180"/>
            <a:chExt cx="320100" cy="3986340"/>
          </a:xfrm>
        </p:grpSpPr>
        <p:cxnSp>
          <p:nvCxnSpPr>
            <p:cNvPr id="2554" name="Google Shape;2554;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5" name="Google Shape;255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6" name="Google Shape;2556;p212"/>
          <p:cNvGrpSpPr/>
          <p:nvPr/>
        </p:nvGrpSpPr>
        <p:grpSpPr>
          <a:xfrm rot="5400000" flipH="1">
            <a:off x="3760739" y="917437"/>
            <a:ext cx="120134" cy="1494877"/>
            <a:chOff x="8582641" y="7032180"/>
            <a:chExt cx="320100" cy="3986340"/>
          </a:xfrm>
        </p:grpSpPr>
        <p:cxnSp>
          <p:nvCxnSpPr>
            <p:cNvPr id="2557" name="Google Shape;2557;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8" name="Google Shape;2558;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9" name="Google Shape;2559;p212"/>
          <p:cNvGrpSpPr/>
          <p:nvPr/>
        </p:nvGrpSpPr>
        <p:grpSpPr>
          <a:xfrm rot="-5400000">
            <a:off x="5263128" y="-229822"/>
            <a:ext cx="120134" cy="1494877"/>
            <a:chOff x="8582641" y="7032180"/>
            <a:chExt cx="320100" cy="3986340"/>
          </a:xfrm>
        </p:grpSpPr>
        <p:cxnSp>
          <p:nvCxnSpPr>
            <p:cNvPr id="2560" name="Google Shape;2560;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1" name="Google Shape;2561;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62" name="Google Shape;2562;p212"/>
          <p:cNvGrpSpPr/>
          <p:nvPr/>
        </p:nvGrpSpPr>
        <p:grpSpPr>
          <a:xfrm rot="-5400000">
            <a:off x="5263128" y="2064697"/>
            <a:ext cx="120134" cy="1494877"/>
            <a:chOff x="8582641" y="7032180"/>
            <a:chExt cx="320100" cy="3986340"/>
          </a:xfrm>
        </p:grpSpPr>
        <p:cxnSp>
          <p:nvCxnSpPr>
            <p:cNvPr id="2563" name="Google Shape;2563;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4" name="Google Shape;2564;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65" name="Google Shape;2565;p212"/>
          <p:cNvCxnSpPr/>
          <p:nvPr/>
        </p:nvCxnSpPr>
        <p:spPr>
          <a:xfrm>
            <a:off x="4574143" y="0"/>
            <a:ext cx="0" cy="3958800"/>
          </a:xfrm>
          <a:prstGeom prst="straightConnector1">
            <a:avLst/>
          </a:prstGeom>
          <a:noFill/>
          <a:ln w="19050" cap="flat" cmpd="sng">
            <a:solidFill>
              <a:schemeClr val="dk2"/>
            </a:solidFill>
            <a:prstDash val="solid"/>
            <a:miter lim="400000"/>
            <a:headEnd type="none" w="sm" len="sm"/>
            <a:tailEnd type="none" w="sm" len="sm"/>
          </a:ln>
        </p:spPr>
      </p:cxnSp>
      <p:sp>
        <p:nvSpPr>
          <p:cNvPr id="2566" name="Google Shape;2566;p212"/>
          <p:cNvSpPr/>
          <p:nvPr/>
        </p:nvSpPr>
        <p:spPr>
          <a:xfrm>
            <a:off x="4274106" y="3657227"/>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7" name="Google Shape;2567;p212"/>
          <p:cNvSpPr/>
          <p:nvPr/>
        </p:nvSpPr>
        <p:spPr>
          <a:xfrm>
            <a:off x="4274106" y="215449"/>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8" name="Google Shape;2568;p212"/>
          <p:cNvSpPr/>
          <p:nvPr/>
        </p:nvSpPr>
        <p:spPr>
          <a:xfrm>
            <a:off x="4274106" y="1362709"/>
            <a:ext cx="600000" cy="6006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9" name="Google Shape;2569;p212"/>
          <p:cNvSpPr/>
          <p:nvPr/>
        </p:nvSpPr>
        <p:spPr>
          <a:xfrm>
            <a:off x="4274106" y="2509968"/>
            <a:ext cx="600000" cy="6006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0" name="Google Shape;2570;p212"/>
          <p:cNvSpPr txBox="1">
            <a:spLocks noGrp="1"/>
          </p:cNvSpPr>
          <p:nvPr>
            <p:ph type="subTitle" idx="1"/>
          </p:nvPr>
        </p:nvSpPr>
        <p:spPr>
          <a:xfrm>
            <a:off x="6139100" y="31037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1" name="Google Shape;2571;p212"/>
          <p:cNvSpPr txBox="1">
            <a:spLocks noGrp="1"/>
          </p:cNvSpPr>
          <p:nvPr>
            <p:ph type="subTitle" idx="2"/>
          </p:nvPr>
        </p:nvSpPr>
        <p:spPr>
          <a:xfrm>
            <a:off x="6139100" y="10860"/>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2" name="Google Shape;2572;p212"/>
          <p:cNvSpPr txBox="1">
            <a:spLocks noGrp="1"/>
          </p:cNvSpPr>
          <p:nvPr>
            <p:ph type="subTitle" idx="3"/>
          </p:nvPr>
        </p:nvSpPr>
        <p:spPr>
          <a:xfrm>
            <a:off x="6139100" y="858870"/>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3" name="Google Shape;2573;p212"/>
          <p:cNvSpPr txBox="1">
            <a:spLocks noGrp="1"/>
          </p:cNvSpPr>
          <p:nvPr>
            <p:ph type="subTitle" idx="4"/>
          </p:nvPr>
        </p:nvSpPr>
        <p:spPr>
          <a:xfrm>
            <a:off x="6139100" y="259965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4" name="Google Shape;2574;p212"/>
          <p:cNvSpPr txBox="1">
            <a:spLocks noGrp="1"/>
          </p:cNvSpPr>
          <p:nvPr>
            <p:ph type="subTitle" idx="5"/>
          </p:nvPr>
        </p:nvSpPr>
        <p:spPr>
          <a:xfrm>
            <a:off x="6139100" y="2300141"/>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5" name="Google Shape;2575;p212"/>
          <p:cNvSpPr txBox="1">
            <a:spLocks noGrp="1"/>
          </p:cNvSpPr>
          <p:nvPr>
            <p:ph type="subTitle" idx="6"/>
          </p:nvPr>
        </p:nvSpPr>
        <p:spPr>
          <a:xfrm>
            <a:off x="6139100" y="3148151"/>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6" name="Google Shape;2576;p212"/>
          <p:cNvSpPr txBox="1">
            <a:spLocks noGrp="1"/>
          </p:cNvSpPr>
          <p:nvPr>
            <p:ph type="subTitle" idx="7"/>
          </p:nvPr>
        </p:nvSpPr>
        <p:spPr>
          <a:xfrm>
            <a:off x="405050" y="139191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7" name="Google Shape;2577;p212"/>
          <p:cNvSpPr txBox="1">
            <a:spLocks noGrp="1"/>
          </p:cNvSpPr>
          <p:nvPr>
            <p:ph type="subTitle" idx="8"/>
          </p:nvPr>
        </p:nvSpPr>
        <p:spPr>
          <a:xfrm>
            <a:off x="405050" y="109239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8" name="Google Shape;2578;p212"/>
          <p:cNvSpPr txBox="1">
            <a:spLocks noGrp="1"/>
          </p:cNvSpPr>
          <p:nvPr>
            <p:ph type="subTitle" idx="9"/>
          </p:nvPr>
        </p:nvSpPr>
        <p:spPr>
          <a:xfrm>
            <a:off x="405050" y="194040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9" name="Google Shape;2579;p212"/>
          <p:cNvSpPr txBox="1">
            <a:spLocks noGrp="1"/>
          </p:cNvSpPr>
          <p:nvPr>
            <p:ph type="subTitle" idx="13"/>
          </p:nvPr>
        </p:nvSpPr>
        <p:spPr>
          <a:xfrm>
            <a:off x="405050" y="3684976"/>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0" name="Google Shape;2580;p212"/>
          <p:cNvSpPr txBox="1">
            <a:spLocks noGrp="1"/>
          </p:cNvSpPr>
          <p:nvPr>
            <p:ph type="subTitle" idx="14"/>
          </p:nvPr>
        </p:nvSpPr>
        <p:spPr>
          <a:xfrm>
            <a:off x="405050" y="3385457"/>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1" name="Google Shape;2581;p212"/>
          <p:cNvSpPr txBox="1">
            <a:spLocks noGrp="1"/>
          </p:cNvSpPr>
          <p:nvPr>
            <p:ph type="subTitle" idx="15"/>
          </p:nvPr>
        </p:nvSpPr>
        <p:spPr>
          <a:xfrm>
            <a:off x="405050" y="4233467"/>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82" name="Google Shape;2582;p212"/>
          <p:cNvSpPr>
            <a:spLocks noGrp="1"/>
          </p:cNvSpPr>
          <p:nvPr>
            <p:ph type="pic" idx="16"/>
          </p:nvPr>
        </p:nvSpPr>
        <p:spPr>
          <a:xfrm>
            <a:off x="4408170" y="355559"/>
            <a:ext cx="320100" cy="320400"/>
          </a:xfrm>
          <a:prstGeom prst="rect">
            <a:avLst/>
          </a:prstGeom>
          <a:noFill/>
          <a:ln>
            <a:noFill/>
          </a:ln>
        </p:spPr>
      </p:sp>
      <p:sp>
        <p:nvSpPr>
          <p:cNvPr id="2583" name="Google Shape;2583;p212"/>
          <p:cNvSpPr>
            <a:spLocks noGrp="1"/>
          </p:cNvSpPr>
          <p:nvPr>
            <p:ph type="pic" idx="17"/>
          </p:nvPr>
        </p:nvSpPr>
        <p:spPr>
          <a:xfrm>
            <a:off x="4408170" y="1504873"/>
            <a:ext cx="320100" cy="320400"/>
          </a:xfrm>
          <a:prstGeom prst="rect">
            <a:avLst/>
          </a:prstGeom>
          <a:noFill/>
          <a:ln>
            <a:noFill/>
          </a:ln>
        </p:spPr>
      </p:sp>
      <p:sp>
        <p:nvSpPr>
          <p:cNvPr id="2584" name="Google Shape;2584;p212"/>
          <p:cNvSpPr>
            <a:spLocks noGrp="1"/>
          </p:cNvSpPr>
          <p:nvPr>
            <p:ph type="pic" idx="18"/>
          </p:nvPr>
        </p:nvSpPr>
        <p:spPr>
          <a:xfrm>
            <a:off x="4415790" y="2650077"/>
            <a:ext cx="320100" cy="320400"/>
          </a:xfrm>
          <a:prstGeom prst="rect">
            <a:avLst/>
          </a:prstGeom>
          <a:noFill/>
          <a:ln>
            <a:noFill/>
          </a:ln>
        </p:spPr>
      </p:sp>
      <p:sp>
        <p:nvSpPr>
          <p:cNvPr id="2585" name="Google Shape;2585;p212"/>
          <p:cNvSpPr>
            <a:spLocks noGrp="1"/>
          </p:cNvSpPr>
          <p:nvPr>
            <p:ph type="pic" idx="19"/>
          </p:nvPr>
        </p:nvSpPr>
        <p:spPr>
          <a:xfrm>
            <a:off x="4397012" y="3803636"/>
            <a:ext cx="320100" cy="3204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586"/>
        <p:cNvGrpSpPr/>
        <p:nvPr/>
      </p:nvGrpSpPr>
      <p:grpSpPr>
        <a:xfrm>
          <a:off x="0" y="0"/>
          <a:ext cx="0" cy="0"/>
          <a:chOff x="0" y="0"/>
          <a:chExt cx="0" cy="0"/>
        </a:xfrm>
      </p:grpSpPr>
      <p:grpSp>
        <p:nvGrpSpPr>
          <p:cNvPr id="2587" name="Google Shape;2587;p213"/>
          <p:cNvGrpSpPr/>
          <p:nvPr/>
        </p:nvGrpSpPr>
        <p:grpSpPr>
          <a:xfrm rot="-5400000">
            <a:off x="5263128" y="728557"/>
            <a:ext cx="120134" cy="1494877"/>
            <a:chOff x="8582641" y="7032180"/>
            <a:chExt cx="320100" cy="3986340"/>
          </a:xfrm>
        </p:grpSpPr>
        <p:cxnSp>
          <p:nvCxnSpPr>
            <p:cNvPr id="2588" name="Google Shape;2588;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89" name="Google Shape;2589;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0" name="Google Shape;2590;p213"/>
          <p:cNvGrpSpPr/>
          <p:nvPr/>
        </p:nvGrpSpPr>
        <p:grpSpPr>
          <a:xfrm rot="-5400000">
            <a:off x="5263128" y="2457828"/>
            <a:ext cx="120134" cy="1494877"/>
            <a:chOff x="8582641" y="7032180"/>
            <a:chExt cx="320100" cy="3986340"/>
          </a:xfrm>
        </p:grpSpPr>
        <p:cxnSp>
          <p:nvCxnSpPr>
            <p:cNvPr id="2591" name="Google Shape;2591;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2" name="Google Shape;2592;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3" name="Google Shape;2593;p213"/>
          <p:cNvGrpSpPr/>
          <p:nvPr/>
        </p:nvGrpSpPr>
        <p:grpSpPr>
          <a:xfrm rot="5400000" flipH="1">
            <a:off x="3760739" y="1589201"/>
            <a:ext cx="120134" cy="1494877"/>
            <a:chOff x="8582641" y="7032180"/>
            <a:chExt cx="320100" cy="3986340"/>
          </a:xfrm>
        </p:grpSpPr>
        <p:cxnSp>
          <p:nvCxnSpPr>
            <p:cNvPr id="2594" name="Google Shape;2594;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5" name="Google Shape;2595;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6" name="Google Shape;2596;p213"/>
          <p:cNvGrpSpPr/>
          <p:nvPr/>
        </p:nvGrpSpPr>
        <p:grpSpPr>
          <a:xfrm rot="5400000" flipH="1">
            <a:off x="3742876" y="3272741"/>
            <a:ext cx="120134" cy="1494877"/>
            <a:chOff x="8582641" y="7032180"/>
            <a:chExt cx="320100" cy="3986340"/>
          </a:xfrm>
        </p:grpSpPr>
        <p:cxnSp>
          <p:nvCxnSpPr>
            <p:cNvPr id="2597" name="Google Shape;2597;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8" name="Google Shape;2598;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9" name="Google Shape;2599;p213"/>
          <p:cNvGrpSpPr/>
          <p:nvPr/>
        </p:nvGrpSpPr>
        <p:grpSpPr>
          <a:xfrm rot="5400000" flipH="1">
            <a:off x="3752547" y="-108143"/>
            <a:ext cx="120134" cy="1494877"/>
            <a:chOff x="8582641" y="7032180"/>
            <a:chExt cx="320100" cy="3986340"/>
          </a:xfrm>
        </p:grpSpPr>
        <p:cxnSp>
          <p:nvCxnSpPr>
            <p:cNvPr id="2600" name="Google Shape;2600;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1" name="Google Shape;2601;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02" name="Google Shape;2602;p213"/>
          <p:cNvCxnSpPr/>
          <p:nvPr/>
        </p:nvCxnSpPr>
        <p:spPr>
          <a:xfrm>
            <a:off x="4559258" y="18367"/>
            <a:ext cx="0" cy="4047000"/>
          </a:xfrm>
          <a:prstGeom prst="straightConnector1">
            <a:avLst/>
          </a:prstGeom>
          <a:noFill/>
          <a:ln w="19050" cap="flat" cmpd="sng">
            <a:solidFill>
              <a:schemeClr val="dk2"/>
            </a:solidFill>
            <a:prstDash val="solid"/>
            <a:miter lim="400000"/>
            <a:headEnd type="none" w="sm" len="sm"/>
            <a:tailEnd type="none" w="sm" len="sm"/>
          </a:ln>
        </p:spPr>
      </p:cxnSp>
      <p:sp>
        <p:nvSpPr>
          <p:cNvPr id="2603" name="Google Shape;2603;p213"/>
          <p:cNvSpPr/>
          <p:nvPr/>
        </p:nvSpPr>
        <p:spPr>
          <a:xfrm>
            <a:off x="4284908" y="3760330"/>
            <a:ext cx="548700" cy="546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4" name="Google Shape;2604;p213"/>
          <p:cNvSpPr/>
          <p:nvPr/>
        </p:nvSpPr>
        <p:spPr>
          <a:xfrm>
            <a:off x="4284908" y="365618"/>
            <a:ext cx="548700" cy="546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5" name="Google Shape;2605;p213"/>
          <p:cNvSpPr/>
          <p:nvPr/>
        </p:nvSpPr>
        <p:spPr>
          <a:xfrm>
            <a:off x="4284908" y="2039058"/>
            <a:ext cx="548700" cy="546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6" name="Google Shape;2606;p213"/>
          <p:cNvSpPr/>
          <p:nvPr/>
        </p:nvSpPr>
        <p:spPr>
          <a:xfrm>
            <a:off x="4284908" y="2927619"/>
            <a:ext cx="548700" cy="546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7" name="Google Shape;2607;p213"/>
          <p:cNvSpPr/>
          <p:nvPr/>
        </p:nvSpPr>
        <p:spPr>
          <a:xfrm>
            <a:off x="4284908" y="1202332"/>
            <a:ext cx="548700" cy="546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8" name="Google Shape;2608;p213"/>
          <p:cNvSpPr txBox="1">
            <a:spLocks noGrp="1"/>
          </p:cNvSpPr>
          <p:nvPr>
            <p:ph type="subTitle" idx="1"/>
          </p:nvPr>
        </p:nvSpPr>
        <p:spPr>
          <a:xfrm>
            <a:off x="471725" y="371798"/>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09" name="Google Shape;2609;p213"/>
          <p:cNvSpPr txBox="1">
            <a:spLocks noGrp="1"/>
          </p:cNvSpPr>
          <p:nvPr>
            <p:ph type="subTitle" idx="2"/>
          </p:nvPr>
        </p:nvSpPr>
        <p:spPr>
          <a:xfrm>
            <a:off x="471725" y="72280"/>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0" name="Google Shape;2610;p213"/>
          <p:cNvSpPr txBox="1">
            <a:spLocks noGrp="1"/>
          </p:cNvSpPr>
          <p:nvPr>
            <p:ph type="subTitle" idx="3"/>
          </p:nvPr>
        </p:nvSpPr>
        <p:spPr>
          <a:xfrm>
            <a:off x="471725" y="920289"/>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1" name="Google Shape;2611;p213"/>
          <p:cNvSpPr txBox="1">
            <a:spLocks noGrp="1"/>
          </p:cNvSpPr>
          <p:nvPr>
            <p:ph type="subTitle" idx="4"/>
          </p:nvPr>
        </p:nvSpPr>
        <p:spPr>
          <a:xfrm>
            <a:off x="471725" y="2105952"/>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2" name="Google Shape;2612;p213"/>
          <p:cNvSpPr txBox="1">
            <a:spLocks noGrp="1"/>
          </p:cNvSpPr>
          <p:nvPr>
            <p:ph type="subTitle" idx="5"/>
          </p:nvPr>
        </p:nvSpPr>
        <p:spPr>
          <a:xfrm>
            <a:off x="471725" y="1806434"/>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3" name="Google Shape;2613;p213"/>
          <p:cNvSpPr txBox="1">
            <a:spLocks noGrp="1"/>
          </p:cNvSpPr>
          <p:nvPr>
            <p:ph type="subTitle" idx="6"/>
          </p:nvPr>
        </p:nvSpPr>
        <p:spPr>
          <a:xfrm>
            <a:off x="471725" y="2654444"/>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4" name="Google Shape;2614;p213"/>
          <p:cNvSpPr txBox="1">
            <a:spLocks noGrp="1"/>
          </p:cNvSpPr>
          <p:nvPr>
            <p:ph type="subTitle" idx="7"/>
          </p:nvPr>
        </p:nvSpPr>
        <p:spPr>
          <a:xfrm>
            <a:off x="471725" y="384010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5" name="Google Shape;2615;p213"/>
          <p:cNvSpPr txBox="1">
            <a:spLocks noGrp="1"/>
          </p:cNvSpPr>
          <p:nvPr>
            <p:ph type="subTitle" idx="8"/>
          </p:nvPr>
        </p:nvSpPr>
        <p:spPr>
          <a:xfrm>
            <a:off x="471725" y="354058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6" name="Google Shape;2616;p213"/>
          <p:cNvSpPr txBox="1">
            <a:spLocks noGrp="1"/>
          </p:cNvSpPr>
          <p:nvPr>
            <p:ph type="subTitle" idx="9"/>
          </p:nvPr>
        </p:nvSpPr>
        <p:spPr>
          <a:xfrm>
            <a:off x="471725" y="438859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7" name="Google Shape;2617;p213"/>
          <p:cNvSpPr txBox="1">
            <a:spLocks noGrp="1"/>
          </p:cNvSpPr>
          <p:nvPr>
            <p:ph type="subTitle" idx="13"/>
          </p:nvPr>
        </p:nvSpPr>
        <p:spPr>
          <a:xfrm>
            <a:off x="6148625" y="127932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8" name="Google Shape;2618;p213"/>
          <p:cNvSpPr txBox="1">
            <a:spLocks noGrp="1"/>
          </p:cNvSpPr>
          <p:nvPr>
            <p:ph type="subTitle" idx="14"/>
          </p:nvPr>
        </p:nvSpPr>
        <p:spPr>
          <a:xfrm>
            <a:off x="6148625" y="979807"/>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9" name="Google Shape;2619;p213"/>
          <p:cNvSpPr txBox="1">
            <a:spLocks noGrp="1"/>
          </p:cNvSpPr>
          <p:nvPr>
            <p:ph type="subTitle" idx="15"/>
          </p:nvPr>
        </p:nvSpPr>
        <p:spPr>
          <a:xfrm>
            <a:off x="6148625" y="1827816"/>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0" name="Google Shape;2620;p213"/>
          <p:cNvSpPr txBox="1">
            <a:spLocks noGrp="1"/>
          </p:cNvSpPr>
          <p:nvPr>
            <p:ph type="subTitle" idx="16"/>
          </p:nvPr>
        </p:nvSpPr>
        <p:spPr>
          <a:xfrm>
            <a:off x="6148625" y="297534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21" name="Google Shape;2621;p213"/>
          <p:cNvSpPr txBox="1">
            <a:spLocks noGrp="1"/>
          </p:cNvSpPr>
          <p:nvPr>
            <p:ph type="subTitle" idx="17"/>
          </p:nvPr>
        </p:nvSpPr>
        <p:spPr>
          <a:xfrm>
            <a:off x="6148625" y="2675826"/>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22" name="Google Shape;2622;p213"/>
          <p:cNvSpPr txBox="1">
            <a:spLocks noGrp="1"/>
          </p:cNvSpPr>
          <p:nvPr>
            <p:ph type="subTitle" idx="18"/>
          </p:nvPr>
        </p:nvSpPr>
        <p:spPr>
          <a:xfrm>
            <a:off x="6148625" y="3523835"/>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3" name="Google Shape;2623;p213"/>
          <p:cNvSpPr>
            <a:spLocks noGrp="1"/>
          </p:cNvSpPr>
          <p:nvPr>
            <p:ph type="pic" idx="19"/>
          </p:nvPr>
        </p:nvSpPr>
        <p:spPr>
          <a:xfrm>
            <a:off x="4399238" y="480801"/>
            <a:ext cx="320100" cy="320400"/>
          </a:xfrm>
          <a:prstGeom prst="rect">
            <a:avLst/>
          </a:prstGeom>
          <a:noFill/>
          <a:ln>
            <a:noFill/>
          </a:ln>
        </p:spPr>
      </p:sp>
      <p:sp>
        <p:nvSpPr>
          <p:cNvPr id="2624" name="Google Shape;2624;p213"/>
          <p:cNvSpPr>
            <a:spLocks noGrp="1"/>
          </p:cNvSpPr>
          <p:nvPr>
            <p:ph type="pic" idx="20"/>
          </p:nvPr>
        </p:nvSpPr>
        <p:spPr>
          <a:xfrm>
            <a:off x="4399238" y="1315405"/>
            <a:ext cx="320100" cy="320400"/>
          </a:xfrm>
          <a:prstGeom prst="rect">
            <a:avLst/>
          </a:prstGeom>
          <a:noFill/>
          <a:ln>
            <a:noFill/>
          </a:ln>
        </p:spPr>
      </p:sp>
      <p:sp>
        <p:nvSpPr>
          <p:cNvPr id="2625" name="Google Shape;2625;p213"/>
          <p:cNvSpPr>
            <a:spLocks noGrp="1"/>
          </p:cNvSpPr>
          <p:nvPr>
            <p:ph type="pic" idx="21"/>
          </p:nvPr>
        </p:nvSpPr>
        <p:spPr>
          <a:xfrm>
            <a:off x="4408170" y="2154054"/>
            <a:ext cx="320100" cy="320400"/>
          </a:xfrm>
          <a:prstGeom prst="rect">
            <a:avLst/>
          </a:prstGeom>
          <a:noFill/>
          <a:ln>
            <a:noFill/>
          </a:ln>
        </p:spPr>
      </p:sp>
      <p:sp>
        <p:nvSpPr>
          <p:cNvPr id="2626" name="Google Shape;2626;p213"/>
          <p:cNvSpPr>
            <a:spLocks noGrp="1"/>
          </p:cNvSpPr>
          <p:nvPr>
            <p:ph type="pic" idx="22"/>
          </p:nvPr>
        </p:nvSpPr>
        <p:spPr>
          <a:xfrm>
            <a:off x="4407515" y="3047737"/>
            <a:ext cx="320100" cy="320400"/>
          </a:xfrm>
          <a:prstGeom prst="rect">
            <a:avLst/>
          </a:prstGeom>
          <a:noFill/>
          <a:ln>
            <a:noFill/>
          </a:ln>
        </p:spPr>
      </p:sp>
      <p:sp>
        <p:nvSpPr>
          <p:cNvPr id="2627" name="Google Shape;2627;p213"/>
          <p:cNvSpPr>
            <a:spLocks noGrp="1"/>
          </p:cNvSpPr>
          <p:nvPr>
            <p:ph type="pic" idx="23"/>
          </p:nvPr>
        </p:nvSpPr>
        <p:spPr>
          <a:xfrm>
            <a:off x="4399238" y="3873395"/>
            <a:ext cx="320100" cy="3204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628"/>
        <p:cNvGrpSpPr/>
        <p:nvPr/>
      </p:nvGrpSpPr>
      <p:grpSpPr>
        <a:xfrm>
          <a:off x="0" y="0"/>
          <a:ext cx="0" cy="0"/>
          <a:chOff x="0" y="0"/>
          <a:chExt cx="0" cy="0"/>
        </a:xfrm>
      </p:grpSpPr>
      <p:cxnSp>
        <p:nvCxnSpPr>
          <p:cNvPr id="2629" name="Google Shape;2629;p214"/>
          <p:cNvCxnSpPr/>
          <p:nvPr/>
        </p:nvCxnSpPr>
        <p:spPr>
          <a:xfrm>
            <a:off x="2494024" y="2765793"/>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30" name="Google Shape;2630;p214"/>
          <p:cNvCxnSpPr/>
          <p:nvPr/>
        </p:nvCxnSpPr>
        <p:spPr>
          <a:xfrm rot="10800000">
            <a:off x="2493936" y="3313885"/>
            <a:ext cx="540000" cy="0"/>
          </a:xfrm>
          <a:prstGeom prst="straightConnector1">
            <a:avLst/>
          </a:prstGeom>
          <a:noFill/>
          <a:ln w="19050" cap="rnd" cmpd="sng">
            <a:solidFill>
              <a:schemeClr val="accent2"/>
            </a:solidFill>
            <a:prstDash val="solid"/>
            <a:round/>
            <a:headEnd type="none" w="sm" len="sm"/>
            <a:tailEnd type="none" w="sm" len="sm"/>
          </a:ln>
        </p:spPr>
      </p:cxnSp>
      <p:sp>
        <p:nvSpPr>
          <p:cNvPr id="2631" name="Google Shape;2631;p214"/>
          <p:cNvSpPr/>
          <p:nvPr/>
        </p:nvSpPr>
        <p:spPr>
          <a:xfrm>
            <a:off x="1301195" y="1210949"/>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2" name="Google Shape;2632;p214"/>
          <p:cNvSpPr/>
          <p:nvPr/>
        </p:nvSpPr>
        <p:spPr>
          <a:xfrm>
            <a:off x="2171700" y="2092481"/>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3" name="Google Shape;2633;p214"/>
          <p:cNvSpPr/>
          <p:nvPr/>
        </p:nvSpPr>
        <p:spPr>
          <a:xfrm>
            <a:off x="3033935" y="2993782"/>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34" name="Google Shape;2634;p214"/>
          <p:cNvCxnSpPr/>
          <p:nvPr/>
        </p:nvCxnSpPr>
        <p:spPr>
          <a:xfrm>
            <a:off x="1631789" y="1877828"/>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35" name="Google Shape;2635;p214"/>
          <p:cNvCxnSpPr>
            <a:stCxn id="2632" idx="1"/>
          </p:cNvCxnSpPr>
          <p:nvPr/>
        </p:nvCxnSpPr>
        <p:spPr>
          <a:xfrm rot="10800000">
            <a:off x="1631700" y="2425931"/>
            <a:ext cx="540000" cy="0"/>
          </a:xfrm>
          <a:prstGeom prst="straightConnector1">
            <a:avLst/>
          </a:prstGeom>
          <a:noFill/>
          <a:ln w="19050" cap="rnd" cmpd="sng">
            <a:solidFill>
              <a:schemeClr val="accent5"/>
            </a:solidFill>
            <a:prstDash val="solid"/>
            <a:round/>
            <a:headEnd type="none" w="sm" len="sm"/>
            <a:tailEnd type="none" w="sm" len="sm"/>
          </a:ln>
        </p:spPr>
      </p:cxnSp>
      <p:sp>
        <p:nvSpPr>
          <p:cNvPr id="2636" name="Google Shape;2636;p214"/>
          <p:cNvSpPr txBox="1">
            <a:spLocks noGrp="1"/>
          </p:cNvSpPr>
          <p:nvPr>
            <p:ph type="subTitle" idx="1"/>
          </p:nvPr>
        </p:nvSpPr>
        <p:spPr>
          <a:xfrm>
            <a:off x="1463040" y="1400327"/>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7" name="Google Shape;2637;p214"/>
          <p:cNvSpPr txBox="1">
            <a:spLocks noGrp="1"/>
          </p:cNvSpPr>
          <p:nvPr>
            <p:ph type="subTitle" idx="2"/>
          </p:nvPr>
        </p:nvSpPr>
        <p:spPr>
          <a:xfrm>
            <a:off x="2313432" y="227896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8" name="Google Shape;2638;p214"/>
          <p:cNvSpPr txBox="1">
            <a:spLocks noGrp="1"/>
          </p:cNvSpPr>
          <p:nvPr>
            <p:ph type="subTitle" idx="3"/>
          </p:nvPr>
        </p:nvSpPr>
        <p:spPr>
          <a:xfrm>
            <a:off x="3182112" y="3185059"/>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639"/>
        <p:cNvGrpSpPr/>
        <p:nvPr/>
      </p:nvGrpSpPr>
      <p:grpSpPr>
        <a:xfrm>
          <a:off x="0" y="0"/>
          <a:ext cx="0" cy="0"/>
          <a:chOff x="0" y="0"/>
          <a:chExt cx="0" cy="0"/>
        </a:xfrm>
      </p:grpSpPr>
      <p:cxnSp>
        <p:nvCxnSpPr>
          <p:cNvPr id="2640" name="Google Shape;2640;p215"/>
          <p:cNvCxnSpPr/>
          <p:nvPr/>
        </p:nvCxnSpPr>
        <p:spPr>
          <a:xfrm>
            <a:off x="1946447" y="2342274"/>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41" name="Google Shape;2641;p215"/>
          <p:cNvCxnSpPr/>
          <p:nvPr/>
        </p:nvCxnSpPr>
        <p:spPr>
          <a:xfrm rot="10800000">
            <a:off x="1946359" y="2890366"/>
            <a:ext cx="540000" cy="0"/>
          </a:xfrm>
          <a:prstGeom prst="straightConnector1">
            <a:avLst/>
          </a:prstGeom>
          <a:noFill/>
          <a:ln w="19050" cap="rnd" cmpd="sng">
            <a:solidFill>
              <a:schemeClr val="accent2"/>
            </a:solidFill>
            <a:prstDash val="solid"/>
            <a:round/>
            <a:headEnd type="none" w="sm" len="sm"/>
            <a:tailEnd type="none" w="sm" len="sm"/>
          </a:ln>
        </p:spPr>
      </p:cxnSp>
      <p:sp>
        <p:nvSpPr>
          <p:cNvPr id="2642" name="Google Shape;2642;p215"/>
          <p:cNvSpPr/>
          <p:nvPr/>
        </p:nvSpPr>
        <p:spPr>
          <a:xfrm>
            <a:off x="753618" y="787430"/>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3" name="Google Shape;2643;p215"/>
          <p:cNvSpPr/>
          <p:nvPr/>
        </p:nvSpPr>
        <p:spPr>
          <a:xfrm>
            <a:off x="1624123" y="1668962"/>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4" name="Google Shape;2644;p215"/>
          <p:cNvSpPr/>
          <p:nvPr/>
        </p:nvSpPr>
        <p:spPr>
          <a:xfrm>
            <a:off x="2486358" y="2570263"/>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45" name="Google Shape;2645;p215"/>
          <p:cNvCxnSpPr/>
          <p:nvPr/>
        </p:nvCxnSpPr>
        <p:spPr>
          <a:xfrm>
            <a:off x="1084212" y="1454309"/>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46" name="Google Shape;2646;p215"/>
          <p:cNvCxnSpPr>
            <a:stCxn id="2643" idx="1"/>
          </p:cNvCxnSpPr>
          <p:nvPr/>
        </p:nvCxnSpPr>
        <p:spPr>
          <a:xfrm rot="10800000">
            <a:off x="1084123" y="200241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647" name="Google Shape;2647;p215"/>
          <p:cNvCxnSpPr/>
          <p:nvPr/>
        </p:nvCxnSpPr>
        <p:spPr>
          <a:xfrm>
            <a:off x="2821857" y="3236060"/>
            <a:ext cx="0" cy="546000"/>
          </a:xfrm>
          <a:prstGeom prst="straightConnector1">
            <a:avLst/>
          </a:prstGeom>
          <a:noFill/>
          <a:ln w="19050" cap="rnd" cmpd="sng">
            <a:solidFill>
              <a:schemeClr val="accent2"/>
            </a:solidFill>
            <a:prstDash val="solid"/>
            <a:round/>
            <a:headEnd type="none" w="sm" len="sm"/>
            <a:tailEnd type="none" w="sm" len="sm"/>
          </a:ln>
        </p:spPr>
      </p:cxnSp>
      <p:cxnSp>
        <p:nvCxnSpPr>
          <p:cNvPr id="2648" name="Google Shape;2648;p215"/>
          <p:cNvCxnSpPr/>
          <p:nvPr/>
        </p:nvCxnSpPr>
        <p:spPr>
          <a:xfrm rot="10800000">
            <a:off x="2821769" y="3784152"/>
            <a:ext cx="540000" cy="0"/>
          </a:xfrm>
          <a:prstGeom prst="straightConnector1">
            <a:avLst/>
          </a:prstGeom>
          <a:noFill/>
          <a:ln w="19050" cap="rnd" cmpd="sng">
            <a:solidFill>
              <a:schemeClr val="accent6"/>
            </a:solidFill>
            <a:prstDash val="solid"/>
            <a:round/>
            <a:headEnd type="none" w="sm" len="sm"/>
            <a:tailEnd type="none" w="sm" len="sm"/>
          </a:ln>
        </p:spPr>
      </p:cxnSp>
      <p:sp>
        <p:nvSpPr>
          <p:cNvPr id="2649" name="Google Shape;2649;p215"/>
          <p:cNvSpPr/>
          <p:nvPr/>
        </p:nvSpPr>
        <p:spPr>
          <a:xfrm>
            <a:off x="3361767" y="3464049"/>
            <a:ext cx="4800600" cy="6669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50" name="Google Shape;2650;p215"/>
          <p:cNvSpPr txBox="1">
            <a:spLocks noGrp="1"/>
          </p:cNvSpPr>
          <p:nvPr>
            <p:ph type="subTitle" idx="1"/>
          </p:nvPr>
        </p:nvSpPr>
        <p:spPr>
          <a:xfrm>
            <a:off x="914400" y="97931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1" name="Google Shape;2651;p215"/>
          <p:cNvSpPr txBox="1">
            <a:spLocks noGrp="1"/>
          </p:cNvSpPr>
          <p:nvPr>
            <p:ph type="subTitle" idx="2"/>
          </p:nvPr>
        </p:nvSpPr>
        <p:spPr>
          <a:xfrm>
            <a:off x="1773936" y="1857951"/>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2" name="Google Shape;2652;p215"/>
          <p:cNvSpPr txBox="1">
            <a:spLocks noGrp="1"/>
          </p:cNvSpPr>
          <p:nvPr>
            <p:ph type="subTitle" idx="3"/>
          </p:nvPr>
        </p:nvSpPr>
        <p:spPr>
          <a:xfrm>
            <a:off x="2633472" y="2754893"/>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3" name="Google Shape;2653;p215"/>
          <p:cNvSpPr txBox="1">
            <a:spLocks noGrp="1"/>
          </p:cNvSpPr>
          <p:nvPr>
            <p:ph type="subTitle" idx="4"/>
          </p:nvPr>
        </p:nvSpPr>
        <p:spPr>
          <a:xfrm>
            <a:off x="3511296" y="3651834"/>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654"/>
        <p:cNvGrpSpPr/>
        <p:nvPr/>
      </p:nvGrpSpPr>
      <p:grpSpPr>
        <a:xfrm>
          <a:off x="0" y="0"/>
          <a:ext cx="0" cy="0"/>
          <a:chOff x="0" y="0"/>
          <a:chExt cx="0" cy="0"/>
        </a:xfrm>
      </p:grpSpPr>
      <p:sp>
        <p:nvSpPr>
          <p:cNvPr id="2655" name="Google Shape;2655;p216"/>
          <p:cNvSpPr/>
          <p:nvPr/>
        </p:nvSpPr>
        <p:spPr>
          <a:xfrm>
            <a:off x="5511000" y="3189514"/>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6" name="Google Shape;2656;p216"/>
          <p:cNvSpPr/>
          <p:nvPr/>
        </p:nvSpPr>
        <p:spPr>
          <a:xfrm>
            <a:off x="5291850" y="2628220"/>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7" name="Google Shape;2657;p216"/>
          <p:cNvSpPr/>
          <p:nvPr/>
        </p:nvSpPr>
        <p:spPr>
          <a:xfrm>
            <a:off x="5023950" y="2066925"/>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8" name="Google Shape;2658;p216"/>
          <p:cNvSpPr/>
          <p:nvPr/>
        </p:nvSpPr>
        <p:spPr>
          <a:xfrm>
            <a:off x="4762500" y="1505656"/>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9" name="Google Shape;2659;p21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0" name="Google Shape;2660;p216"/>
          <p:cNvSpPr txBox="1">
            <a:spLocks noGrp="1"/>
          </p:cNvSpPr>
          <p:nvPr>
            <p:ph type="subTitle" idx="1"/>
          </p:nvPr>
        </p:nvSpPr>
        <p:spPr>
          <a:xfrm>
            <a:off x="5023950" y="1572743"/>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1" name="Google Shape;2661;p216"/>
          <p:cNvSpPr txBox="1">
            <a:spLocks noGrp="1"/>
          </p:cNvSpPr>
          <p:nvPr>
            <p:ph type="subTitle" idx="2"/>
          </p:nvPr>
        </p:nvSpPr>
        <p:spPr>
          <a:xfrm>
            <a:off x="5164350" y="2135464"/>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2" name="Google Shape;2662;p216"/>
          <p:cNvSpPr txBox="1">
            <a:spLocks noGrp="1"/>
          </p:cNvSpPr>
          <p:nvPr>
            <p:ph type="subTitle" idx="3"/>
          </p:nvPr>
        </p:nvSpPr>
        <p:spPr>
          <a:xfrm>
            <a:off x="5487150" y="2693755"/>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3" name="Google Shape;2663;p216"/>
          <p:cNvSpPr txBox="1">
            <a:spLocks noGrp="1"/>
          </p:cNvSpPr>
          <p:nvPr>
            <p:ph type="subTitle" idx="4"/>
          </p:nvPr>
        </p:nvSpPr>
        <p:spPr>
          <a:xfrm>
            <a:off x="5696100" y="3252072"/>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664"/>
        <p:cNvGrpSpPr/>
        <p:nvPr/>
      </p:nvGrpSpPr>
      <p:grpSpPr>
        <a:xfrm>
          <a:off x="0" y="0"/>
          <a:ext cx="0" cy="0"/>
          <a:chOff x="0" y="0"/>
          <a:chExt cx="0" cy="0"/>
        </a:xfrm>
      </p:grpSpPr>
      <p:sp>
        <p:nvSpPr>
          <p:cNvPr id="2665" name="Google Shape;2665;p217"/>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6" name="Google Shape;2666;p217"/>
          <p:cNvSpPr/>
          <p:nvPr/>
        </p:nvSpPr>
        <p:spPr>
          <a:xfrm>
            <a:off x="5511000" y="2908816"/>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7" name="Google Shape;2667;p217"/>
          <p:cNvSpPr/>
          <p:nvPr/>
        </p:nvSpPr>
        <p:spPr>
          <a:xfrm>
            <a:off x="5291850" y="2347522"/>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8" name="Google Shape;2668;p217"/>
          <p:cNvSpPr/>
          <p:nvPr/>
        </p:nvSpPr>
        <p:spPr>
          <a:xfrm>
            <a:off x="5023950" y="1786228"/>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9" name="Google Shape;2669;p217"/>
          <p:cNvSpPr/>
          <p:nvPr/>
        </p:nvSpPr>
        <p:spPr>
          <a:xfrm>
            <a:off x="4762500" y="1224958"/>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0" name="Google Shape;2670;p217"/>
          <p:cNvSpPr txBox="1">
            <a:spLocks noGrp="1"/>
          </p:cNvSpPr>
          <p:nvPr>
            <p:ph type="subTitle" idx="1"/>
          </p:nvPr>
        </p:nvSpPr>
        <p:spPr>
          <a:xfrm>
            <a:off x="5023950" y="129204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1" name="Google Shape;2671;p217"/>
          <p:cNvSpPr txBox="1">
            <a:spLocks noGrp="1"/>
          </p:cNvSpPr>
          <p:nvPr>
            <p:ph type="subTitle" idx="2"/>
          </p:nvPr>
        </p:nvSpPr>
        <p:spPr>
          <a:xfrm>
            <a:off x="5164350" y="1854766"/>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2" name="Google Shape;2672;p217"/>
          <p:cNvSpPr txBox="1">
            <a:spLocks noGrp="1"/>
          </p:cNvSpPr>
          <p:nvPr>
            <p:ph type="subTitle" idx="3"/>
          </p:nvPr>
        </p:nvSpPr>
        <p:spPr>
          <a:xfrm>
            <a:off x="5487150" y="2413058"/>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3" name="Google Shape;2673;p217"/>
          <p:cNvSpPr txBox="1">
            <a:spLocks noGrp="1"/>
          </p:cNvSpPr>
          <p:nvPr>
            <p:ph type="subTitle" idx="4"/>
          </p:nvPr>
        </p:nvSpPr>
        <p:spPr>
          <a:xfrm>
            <a:off x="5696100" y="297137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4" name="Google Shape;2674;p217"/>
          <p:cNvSpPr/>
          <p:nvPr/>
        </p:nvSpPr>
        <p:spPr>
          <a:xfrm>
            <a:off x="5696100" y="3470124"/>
            <a:ext cx="1600200" cy="4530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5" name="Google Shape;2675;p217"/>
          <p:cNvSpPr txBox="1">
            <a:spLocks noGrp="1"/>
          </p:cNvSpPr>
          <p:nvPr>
            <p:ph type="subTitle" idx="5"/>
          </p:nvPr>
        </p:nvSpPr>
        <p:spPr>
          <a:xfrm>
            <a:off x="5846411" y="3532682"/>
            <a:ext cx="12993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676"/>
        <p:cNvGrpSpPr/>
        <p:nvPr/>
      </p:nvGrpSpPr>
      <p:grpSpPr>
        <a:xfrm>
          <a:off x="0" y="0"/>
          <a:ext cx="0" cy="0"/>
          <a:chOff x="0" y="0"/>
          <a:chExt cx="0" cy="0"/>
        </a:xfrm>
      </p:grpSpPr>
      <p:cxnSp>
        <p:nvCxnSpPr>
          <p:cNvPr id="2677" name="Google Shape;2677;p218"/>
          <p:cNvCxnSpPr/>
          <p:nvPr/>
        </p:nvCxnSpPr>
        <p:spPr>
          <a:xfrm flipH="1">
            <a:off x="1624951" y="150444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8" name="Google Shape;2678;p218"/>
          <p:cNvCxnSpPr/>
          <p:nvPr/>
        </p:nvCxnSpPr>
        <p:spPr>
          <a:xfrm flipH="1">
            <a:off x="1617227" y="2153025"/>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9" name="Google Shape;2679;p218"/>
          <p:cNvCxnSpPr/>
          <p:nvPr/>
        </p:nvCxnSpPr>
        <p:spPr>
          <a:xfrm flipH="1">
            <a:off x="1617227" y="280727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80" name="Google Shape;2680;p218"/>
          <p:cNvCxnSpPr/>
          <p:nvPr/>
        </p:nvCxnSpPr>
        <p:spPr>
          <a:xfrm flipH="1">
            <a:off x="1624951" y="3467196"/>
            <a:ext cx="3972000" cy="4500"/>
          </a:xfrm>
          <a:prstGeom prst="straightConnector1">
            <a:avLst/>
          </a:prstGeom>
          <a:noFill/>
          <a:ln w="19050" cap="flat" cmpd="sng">
            <a:solidFill>
              <a:schemeClr val="dk2"/>
            </a:solidFill>
            <a:prstDash val="solid"/>
            <a:round/>
            <a:headEnd type="none" w="sm" len="sm"/>
            <a:tailEnd type="none" w="sm" len="sm"/>
          </a:ln>
        </p:spPr>
      </p:cxnSp>
      <p:sp>
        <p:nvSpPr>
          <p:cNvPr id="2681" name="Google Shape;2681;p218"/>
          <p:cNvSpPr/>
          <p:nvPr/>
        </p:nvSpPr>
        <p:spPr>
          <a:xfrm>
            <a:off x="1137290" y="1232120"/>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682" name="Google Shape;2682;p218"/>
          <p:cNvSpPr/>
          <p:nvPr/>
        </p:nvSpPr>
        <p:spPr>
          <a:xfrm>
            <a:off x="1135926" y="1880703"/>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683" name="Google Shape;2683;p218"/>
          <p:cNvSpPr/>
          <p:nvPr/>
        </p:nvSpPr>
        <p:spPr>
          <a:xfrm>
            <a:off x="1135926" y="2534956"/>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684" name="Google Shape;2684;p218"/>
          <p:cNvSpPr/>
          <p:nvPr/>
        </p:nvSpPr>
        <p:spPr>
          <a:xfrm>
            <a:off x="1136789" y="3194874"/>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685" name="Google Shape;2685;p218"/>
          <p:cNvSpPr txBox="1">
            <a:spLocks noGrp="1"/>
          </p:cNvSpPr>
          <p:nvPr>
            <p:ph type="subTitle" idx="1"/>
          </p:nvPr>
        </p:nvSpPr>
        <p:spPr>
          <a:xfrm>
            <a:off x="5689525" y="1282386"/>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6" name="Google Shape;2686;p218"/>
          <p:cNvSpPr txBox="1">
            <a:spLocks noGrp="1"/>
          </p:cNvSpPr>
          <p:nvPr>
            <p:ph type="subTitle" idx="2"/>
          </p:nvPr>
        </p:nvSpPr>
        <p:spPr>
          <a:xfrm>
            <a:off x="5689525" y="1930969"/>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7" name="Google Shape;2687;p218"/>
          <p:cNvSpPr txBox="1">
            <a:spLocks noGrp="1"/>
          </p:cNvSpPr>
          <p:nvPr>
            <p:ph type="subTitle" idx="3"/>
          </p:nvPr>
        </p:nvSpPr>
        <p:spPr>
          <a:xfrm>
            <a:off x="5689525" y="2585223"/>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8" name="Google Shape;2688;p218"/>
          <p:cNvSpPr txBox="1">
            <a:spLocks noGrp="1"/>
          </p:cNvSpPr>
          <p:nvPr>
            <p:ph type="subTitle" idx="4"/>
          </p:nvPr>
        </p:nvSpPr>
        <p:spPr>
          <a:xfrm>
            <a:off x="5689525" y="3245140"/>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9" name="Google Shape;2689;p218"/>
          <p:cNvSpPr/>
          <p:nvPr/>
        </p:nvSpPr>
        <p:spPr>
          <a:xfrm>
            <a:off x="2678323" y="3242888"/>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0" name="Google Shape;2690;p218"/>
          <p:cNvSpPr/>
          <p:nvPr/>
        </p:nvSpPr>
        <p:spPr>
          <a:xfrm>
            <a:off x="2459173" y="2582971"/>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1" name="Google Shape;2691;p218"/>
          <p:cNvSpPr/>
          <p:nvPr/>
        </p:nvSpPr>
        <p:spPr>
          <a:xfrm>
            <a:off x="2191273" y="1928717"/>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2" name="Google Shape;2692;p218"/>
          <p:cNvSpPr/>
          <p:nvPr/>
        </p:nvSpPr>
        <p:spPr>
          <a:xfrm>
            <a:off x="1929823" y="1313826"/>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3" name="Google Shape;2693;p218"/>
          <p:cNvSpPr txBox="1">
            <a:spLocks noGrp="1"/>
          </p:cNvSpPr>
          <p:nvPr>
            <p:ph type="subTitle" idx="5"/>
          </p:nvPr>
        </p:nvSpPr>
        <p:spPr>
          <a:xfrm>
            <a:off x="2191273" y="134649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4" name="Google Shape;2694;p218"/>
          <p:cNvSpPr txBox="1">
            <a:spLocks noGrp="1"/>
          </p:cNvSpPr>
          <p:nvPr>
            <p:ph type="subTitle" idx="6"/>
          </p:nvPr>
        </p:nvSpPr>
        <p:spPr>
          <a:xfrm>
            <a:off x="2331673" y="1995079"/>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5" name="Google Shape;2695;p218"/>
          <p:cNvSpPr txBox="1">
            <a:spLocks noGrp="1"/>
          </p:cNvSpPr>
          <p:nvPr>
            <p:ph type="subTitle" idx="7"/>
          </p:nvPr>
        </p:nvSpPr>
        <p:spPr>
          <a:xfrm>
            <a:off x="2654473" y="2649332"/>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6" name="Google Shape;2696;p218"/>
          <p:cNvSpPr txBox="1">
            <a:spLocks noGrp="1"/>
          </p:cNvSpPr>
          <p:nvPr>
            <p:ph type="subTitle" idx="8"/>
          </p:nvPr>
        </p:nvSpPr>
        <p:spPr>
          <a:xfrm>
            <a:off x="2863423" y="3309250"/>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7" name="Google Shape;2697;p218"/>
          <p:cNvSpPr>
            <a:spLocks noGrp="1"/>
          </p:cNvSpPr>
          <p:nvPr>
            <p:ph type="pic" idx="9"/>
          </p:nvPr>
        </p:nvSpPr>
        <p:spPr>
          <a:xfrm>
            <a:off x="1250226" y="1352497"/>
            <a:ext cx="320100" cy="320400"/>
          </a:xfrm>
          <a:prstGeom prst="rect">
            <a:avLst/>
          </a:prstGeom>
          <a:noFill/>
          <a:ln>
            <a:noFill/>
          </a:ln>
        </p:spPr>
      </p:sp>
      <p:sp>
        <p:nvSpPr>
          <p:cNvPr id="2698" name="Google Shape;2698;p218"/>
          <p:cNvSpPr>
            <a:spLocks noGrp="1"/>
          </p:cNvSpPr>
          <p:nvPr>
            <p:ph type="pic" idx="13"/>
          </p:nvPr>
        </p:nvSpPr>
        <p:spPr>
          <a:xfrm>
            <a:off x="1250226" y="1995139"/>
            <a:ext cx="320100" cy="320400"/>
          </a:xfrm>
          <a:prstGeom prst="rect">
            <a:avLst/>
          </a:prstGeom>
          <a:noFill/>
          <a:ln>
            <a:noFill/>
          </a:ln>
        </p:spPr>
      </p:sp>
      <p:sp>
        <p:nvSpPr>
          <p:cNvPr id="2699" name="Google Shape;2699;p218"/>
          <p:cNvSpPr>
            <a:spLocks noGrp="1"/>
          </p:cNvSpPr>
          <p:nvPr>
            <p:ph type="pic" idx="14"/>
          </p:nvPr>
        </p:nvSpPr>
        <p:spPr>
          <a:xfrm>
            <a:off x="1247038" y="2658985"/>
            <a:ext cx="320100" cy="320400"/>
          </a:xfrm>
          <a:prstGeom prst="rect">
            <a:avLst/>
          </a:prstGeom>
          <a:noFill/>
          <a:ln>
            <a:noFill/>
          </a:ln>
        </p:spPr>
      </p:sp>
      <p:sp>
        <p:nvSpPr>
          <p:cNvPr id="2700" name="Google Shape;2700;p218"/>
          <p:cNvSpPr>
            <a:spLocks noGrp="1"/>
          </p:cNvSpPr>
          <p:nvPr>
            <p:ph type="pic" idx="15"/>
          </p:nvPr>
        </p:nvSpPr>
        <p:spPr>
          <a:xfrm>
            <a:off x="1247038" y="3309310"/>
            <a:ext cx="320100" cy="320400"/>
          </a:xfrm>
          <a:prstGeom prst="rect">
            <a:avLst/>
          </a:prstGeom>
          <a:noFill/>
          <a:ln>
            <a:noFill/>
          </a:ln>
        </p:spPr>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701"/>
        <p:cNvGrpSpPr/>
        <p:nvPr/>
      </p:nvGrpSpPr>
      <p:grpSpPr>
        <a:xfrm>
          <a:off x="0" y="0"/>
          <a:ext cx="0" cy="0"/>
          <a:chOff x="0" y="0"/>
          <a:chExt cx="0" cy="0"/>
        </a:xfrm>
      </p:grpSpPr>
      <p:cxnSp>
        <p:nvCxnSpPr>
          <p:cNvPr id="2702" name="Google Shape;2702;p219"/>
          <p:cNvCxnSpPr/>
          <p:nvPr/>
        </p:nvCxnSpPr>
        <p:spPr>
          <a:xfrm flipH="1">
            <a:off x="1624951" y="1190116"/>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3" name="Google Shape;2703;p219"/>
          <p:cNvCxnSpPr/>
          <p:nvPr/>
        </p:nvCxnSpPr>
        <p:spPr>
          <a:xfrm flipH="1">
            <a:off x="1617227" y="183869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4" name="Google Shape;2704;p219"/>
          <p:cNvCxnSpPr/>
          <p:nvPr/>
        </p:nvCxnSpPr>
        <p:spPr>
          <a:xfrm flipH="1">
            <a:off x="1617227" y="24929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5" name="Google Shape;2705;p219"/>
          <p:cNvCxnSpPr/>
          <p:nvPr/>
        </p:nvCxnSpPr>
        <p:spPr>
          <a:xfrm flipH="1">
            <a:off x="1624951" y="3152870"/>
            <a:ext cx="3972000" cy="4500"/>
          </a:xfrm>
          <a:prstGeom prst="straightConnector1">
            <a:avLst/>
          </a:prstGeom>
          <a:noFill/>
          <a:ln w="19050" cap="flat" cmpd="sng">
            <a:solidFill>
              <a:schemeClr val="dk2"/>
            </a:solidFill>
            <a:prstDash val="solid"/>
            <a:round/>
            <a:headEnd type="none" w="sm" len="sm"/>
            <a:tailEnd type="none" w="sm" len="sm"/>
          </a:ln>
        </p:spPr>
      </p:cxnSp>
      <p:sp>
        <p:nvSpPr>
          <p:cNvPr id="2706" name="Google Shape;2706;p219"/>
          <p:cNvSpPr/>
          <p:nvPr/>
        </p:nvSpPr>
        <p:spPr>
          <a:xfrm>
            <a:off x="1137290" y="917794"/>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707" name="Google Shape;2707;p219"/>
          <p:cNvSpPr/>
          <p:nvPr/>
        </p:nvSpPr>
        <p:spPr>
          <a:xfrm>
            <a:off x="1135926" y="1566377"/>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708" name="Google Shape;2708;p219"/>
          <p:cNvSpPr/>
          <p:nvPr/>
        </p:nvSpPr>
        <p:spPr>
          <a:xfrm>
            <a:off x="1135926" y="2220630"/>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709" name="Google Shape;2709;p219"/>
          <p:cNvSpPr/>
          <p:nvPr/>
        </p:nvSpPr>
        <p:spPr>
          <a:xfrm>
            <a:off x="1136789" y="2880548"/>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710" name="Google Shape;2710;p219"/>
          <p:cNvSpPr txBox="1">
            <a:spLocks noGrp="1"/>
          </p:cNvSpPr>
          <p:nvPr>
            <p:ph type="subTitle" idx="1"/>
          </p:nvPr>
        </p:nvSpPr>
        <p:spPr>
          <a:xfrm>
            <a:off x="5689525" y="968061"/>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1" name="Google Shape;2711;p219"/>
          <p:cNvSpPr txBox="1">
            <a:spLocks noGrp="1"/>
          </p:cNvSpPr>
          <p:nvPr>
            <p:ph type="subTitle" idx="2"/>
          </p:nvPr>
        </p:nvSpPr>
        <p:spPr>
          <a:xfrm>
            <a:off x="5689525" y="1616644"/>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2" name="Google Shape;2712;p219"/>
          <p:cNvSpPr txBox="1">
            <a:spLocks noGrp="1"/>
          </p:cNvSpPr>
          <p:nvPr>
            <p:ph type="subTitle" idx="3"/>
          </p:nvPr>
        </p:nvSpPr>
        <p:spPr>
          <a:xfrm>
            <a:off x="5689525" y="2270897"/>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3" name="Google Shape;2713;p219"/>
          <p:cNvSpPr txBox="1">
            <a:spLocks noGrp="1"/>
          </p:cNvSpPr>
          <p:nvPr>
            <p:ph type="subTitle" idx="4"/>
          </p:nvPr>
        </p:nvSpPr>
        <p:spPr>
          <a:xfrm>
            <a:off x="5689525" y="2930815"/>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4" name="Google Shape;2714;p219"/>
          <p:cNvSpPr/>
          <p:nvPr/>
        </p:nvSpPr>
        <p:spPr>
          <a:xfrm>
            <a:off x="2678323" y="2928563"/>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5" name="Google Shape;2715;p219"/>
          <p:cNvSpPr/>
          <p:nvPr/>
        </p:nvSpPr>
        <p:spPr>
          <a:xfrm>
            <a:off x="2459173" y="2268645"/>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6" name="Google Shape;2716;p219"/>
          <p:cNvSpPr/>
          <p:nvPr/>
        </p:nvSpPr>
        <p:spPr>
          <a:xfrm>
            <a:off x="2191273" y="1614392"/>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7" name="Google Shape;2717;p219"/>
          <p:cNvSpPr/>
          <p:nvPr/>
        </p:nvSpPr>
        <p:spPr>
          <a:xfrm>
            <a:off x="1929823" y="999500"/>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8" name="Google Shape;2718;p219"/>
          <p:cNvSpPr txBox="1">
            <a:spLocks noGrp="1"/>
          </p:cNvSpPr>
          <p:nvPr>
            <p:ph type="subTitle" idx="5"/>
          </p:nvPr>
        </p:nvSpPr>
        <p:spPr>
          <a:xfrm>
            <a:off x="2191273" y="1032170"/>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19" name="Google Shape;2719;p219"/>
          <p:cNvSpPr txBox="1">
            <a:spLocks noGrp="1"/>
          </p:cNvSpPr>
          <p:nvPr>
            <p:ph type="subTitle" idx="6"/>
          </p:nvPr>
        </p:nvSpPr>
        <p:spPr>
          <a:xfrm>
            <a:off x="2331673" y="1680753"/>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0" name="Google Shape;2720;p219"/>
          <p:cNvSpPr txBox="1">
            <a:spLocks noGrp="1"/>
          </p:cNvSpPr>
          <p:nvPr>
            <p:ph type="subTitle" idx="7"/>
          </p:nvPr>
        </p:nvSpPr>
        <p:spPr>
          <a:xfrm>
            <a:off x="2654473" y="2335006"/>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1" name="Google Shape;2721;p219"/>
          <p:cNvSpPr txBox="1">
            <a:spLocks noGrp="1"/>
          </p:cNvSpPr>
          <p:nvPr>
            <p:ph type="subTitle" idx="8"/>
          </p:nvPr>
        </p:nvSpPr>
        <p:spPr>
          <a:xfrm>
            <a:off x="2863423" y="299492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722" name="Google Shape;2722;p219"/>
          <p:cNvCxnSpPr/>
          <p:nvPr/>
        </p:nvCxnSpPr>
        <p:spPr>
          <a:xfrm flipH="1">
            <a:off x="1652107" y="3827686"/>
            <a:ext cx="3972000" cy="4500"/>
          </a:xfrm>
          <a:prstGeom prst="straightConnector1">
            <a:avLst/>
          </a:prstGeom>
          <a:noFill/>
          <a:ln w="19050" cap="flat" cmpd="sng">
            <a:solidFill>
              <a:schemeClr val="dk2"/>
            </a:solidFill>
            <a:prstDash val="solid"/>
            <a:round/>
            <a:headEnd type="none" w="sm" len="sm"/>
            <a:tailEnd type="none" w="sm" len="sm"/>
          </a:ln>
        </p:spPr>
      </p:cxnSp>
      <p:sp>
        <p:nvSpPr>
          <p:cNvPr id="2723" name="Google Shape;2723;p219"/>
          <p:cNvSpPr/>
          <p:nvPr/>
        </p:nvSpPr>
        <p:spPr>
          <a:xfrm>
            <a:off x="1137233" y="3532567"/>
            <a:ext cx="548700" cy="5490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2724" name="Google Shape;2724;p219"/>
          <p:cNvSpPr/>
          <p:nvPr/>
        </p:nvSpPr>
        <p:spPr>
          <a:xfrm>
            <a:off x="2890579" y="3605483"/>
            <a:ext cx="1600200" cy="4530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5" name="Google Shape;2725;p219"/>
          <p:cNvSpPr txBox="1">
            <a:spLocks noGrp="1"/>
          </p:cNvSpPr>
          <p:nvPr>
            <p:ph type="body" idx="9"/>
          </p:nvPr>
        </p:nvSpPr>
        <p:spPr>
          <a:xfrm>
            <a:off x="2918115" y="3670196"/>
            <a:ext cx="1572600" cy="3219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6" name="Google Shape;2726;p219"/>
          <p:cNvSpPr txBox="1">
            <a:spLocks noGrp="1"/>
          </p:cNvSpPr>
          <p:nvPr>
            <p:ph type="body" idx="13"/>
          </p:nvPr>
        </p:nvSpPr>
        <p:spPr>
          <a:xfrm>
            <a:off x="5689526" y="3609987"/>
            <a:ext cx="2501100" cy="4485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7" name="Google Shape;2727;p219"/>
          <p:cNvSpPr>
            <a:spLocks noGrp="1"/>
          </p:cNvSpPr>
          <p:nvPr>
            <p:ph type="pic" idx="14"/>
          </p:nvPr>
        </p:nvSpPr>
        <p:spPr>
          <a:xfrm>
            <a:off x="1250226" y="1037873"/>
            <a:ext cx="320100" cy="320400"/>
          </a:xfrm>
          <a:prstGeom prst="rect">
            <a:avLst/>
          </a:prstGeom>
          <a:noFill/>
          <a:ln>
            <a:noFill/>
          </a:ln>
        </p:spPr>
      </p:sp>
      <p:sp>
        <p:nvSpPr>
          <p:cNvPr id="2728" name="Google Shape;2728;p219"/>
          <p:cNvSpPr>
            <a:spLocks noGrp="1"/>
          </p:cNvSpPr>
          <p:nvPr>
            <p:ph type="pic" idx="15"/>
          </p:nvPr>
        </p:nvSpPr>
        <p:spPr>
          <a:xfrm>
            <a:off x="1247038" y="1680813"/>
            <a:ext cx="320100" cy="320400"/>
          </a:xfrm>
          <a:prstGeom prst="rect">
            <a:avLst/>
          </a:prstGeom>
          <a:noFill/>
          <a:ln>
            <a:noFill/>
          </a:ln>
        </p:spPr>
      </p:sp>
      <p:sp>
        <p:nvSpPr>
          <p:cNvPr id="2729" name="Google Shape;2729;p219"/>
          <p:cNvSpPr>
            <a:spLocks noGrp="1"/>
          </p:cNvSpPr>
          <p:nvPr>
            <p:ph type="pic" idx="16"/>
          </p:nvPr>
        </p:nvSpPr>
        <p:spPr>
          <a:xfrm>
            <a:off x="1248286" y="2337289"/>
            <a:ext cx="320100" cy="320400"/>
          </a:xfrm>
          <a:prstGeom prst="rect">
            <a:avLst/>
          </a:prstGeom>
          <a:noFill/>
          <a:ln>
            <a:noFill/>
          </a:ln>
        </p:spPr>
      </p:sp>
      <p:sp>
        <p:nvSpPr>
          <p:cNvPr id="2730" name="Google Shape;2730;p219"/>
          <p:cNvSpPr>
            <a:spLocks noGrp="1"/>
          </p:cNvSpPr>
          <p:nvPr>
            <p:ph type="pic" idx="17"/>
          </p:nvPr>
        </p:nvSpPr>
        <p:spPr>
          <a:xfrm>
            <a:off x="1258624" y="2994984"/>
            <a:ext cx="320100" cy="320400"/>
          </a:xfrm>
          <a:prstGeom prst="rect">
            <a:avLst/>
          </a:prstGeom>
          <a:noFill/>
          <a:ln>
            <a:noFill/>
          </a:ln>
        </p:spPr>
      </p:sp>
      <p:sp>
        <p:nvSpPr>
          <p:cNvPr id="2731" name="Google Shape;2731;p219"/>
          <p:cNvSpPr>
            <a:spLocks noGrp="1"/>
          </p:cNvSpPr>
          <p:nvPr>
            <p:ph type="pic" idx="18"/>
          </p:nvPr>
        </p:nvSpPr>
        <p:spPr>
          <a:xfrm>
            <a:off x="1257522" y="3652619"/>
            <a:ext cx="320100" cy="320400"/>
          </a:xfrm>
          <a:prstGeom prst="rect">
            <a:avLst/>
          </a:prstGeom>
          <a:noFill/>
          <a:ln>
            <a:noFill/>
          </a:ln>
        </p:spPr>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732"/>
        <p:cNvGrpSpPr/>
        <p:nvPr/>
      </p:nvGrpSpPr>
      <p:grpSpPr>
        <a:xfrm>
          <a:off x="0" y="0"/>
          <a:ext cx="0" cy="0"/>
          <a:chOff x="0" y="0"/>
          <a:chExt cx="0" cy="0"/>
        </a:xfrm>
      </p:grpSpPr>
      <p:sp>
        <p:nvSpPr>
          <p:cNvPr id="2733" name="Google Shape;2733;p220"/>
          <p:cNvSpPr/>
          <p:nvPr/>
        </p:nvSpPr>
        <p:spPr>
          <a:xfrm>
            <a:off x="3676872" y="1466655"/>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4" name="Google Shape;2734;p220"/>
          <p:cNvSpPr/>
          <p:nvPr/>
        </p:nvSpPr>
        <p:spPr>
          <a:xfrm>
            <a:off x="4257675" y="2444425"/>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5" name="Google Shape;2735;p220"/>
          <p:cNvSpPr/>
          <p:nvPr/>
        </p:nvSpPr>
        <p:spPr>
          <a:xfrm>
            <a:off x="3123979" y="2444425"/>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36" name="Google Shape;2736;p220"/>
          <p:cNvGrpSpPr/>
          <p:nvPr/>
        </p:nvGrpSpPr>
        <p:grpSpPr>
          <a:xfrm rot="5400000" flipH="1">
            <a:off x="2878489" y="3162741"/>
            <a:ext cx="120134" cy="370102"/>
            <a:chOff x="8582641" y="10031581"/>
            <a:chExt cx="320100" cy="986939"/>
          </a:xfrm>
        </p:grpSpPr>
        <p:cxnSp>
          <p:nvCxnSpPr>
            <p:cNvPr id="2737" name="Google Shape;2737;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38" name="Google Shape;273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39" name="Google Shape;2739;p220"/>
          <p:cNvGrpSpPr/>
          <p:nvPr/>
        </p:nvGrpSpPr>
        <p:grpSpPr>
          <a:xfrm rot="-5400000" flipH="1">
            <a:off x="6097200" y="3120381"/>
            <a:ext cx="120134" cy="370102"/>
            <a:chOff x="8582641" y="10031581"/>
            <a:chExt cx="320100" cy="986939"/>
          </a:xfrm>
        </p:grpSpPr>
        <p:cxnSp>
          <p:nvCxnSpPr>
            <p:cNvPr id="2740" name="Google Shape;2740;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41" name="Google Shape;274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42" name="Google Shape;2742;p220"/>
          <p:cNvGrpSpPr/>
          <p:nvPr/>
        </p:nvGrpSpPr>
        <p:grpSpPr>
          <a:xfrm rot="-5400000" flipH="1">
            <a:off x="5602093" y="922029"/>
            <a:ext cx="120134" cy="1360327"/>
            <a:chOff x="8582641" y="7390982"/>
            <a:chExt cx="320100" cy="3627538"/>
          </a:xfrm>
        </p:grpSpPr>
        <p:cxnSp>
          <p:nvCxnSpPr>
            <p:cNvPr id="2743" name="Google Shape;2743;p220"/>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44" name="Google Shape;2744;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45" name="Google Shape;2745;p220"/>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46" name="Google Shape;2746;p220"/>
          <p:cNvSpPr txBox="1">
            <a:spLocks noGrp="1"/>
          </p:cNvSpPr>
          <p:nvPr>
            <p:ph type="subTitle" idx="1"/>
          </p:nvPr>
        </p:nvSpPr>
        <p:spPr>
          <a:xfrm>
            <a:off x="6423405" y="1355596"/>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47" name="Google Shape;2747;p220"/>
          <p:cNvSpPr txBox="1">
            <a:spLocks noGrp="1"/>
          </p:cNvSpPr>
          <p:nvPr>
            <p:ph type="subTitle" idx="2"/>
          </p:nvPr>
        </p:nvSpPr>
        <p:spPr>
          <a:xfrm>
            <a:off x="6423405" y="1056077"/>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48" name="Google Shape;2748;p220"/>
          <p:cNvSpPr txBox="1">
            <a:spLocks noGrp="1"/>
          </p:cNvSpPr>
          <p:nvPr>
            <p:ph type="subTitle" idx="3"/>
          </p:nvPr>
        </p:nvSpPr>
        <p:spPr>
          <a:xfrm>
            <a:off x="6423405" y="1663719"/>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49" name="Google Shape;2749;p220"/>
          <p:cNvSpPr txBox="1">
            <a:spLocks noGrp="1"/>
          </p:cNvSpPr>
          <p:nvPr>
            <p:ph type="subTitle" idx="4"/>
          </p:nvPr>
        </p:nvSpPr>
        <p:spPr>
          <a:xfrm>
            <a:off x="6423405" y="3109819"/>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0" name="Google Shape;2750;p220"/>
          <p:cNvSpPr txBox="1">
            <a:spLocks noGrp="1"/>
          </p:cNvSpPr>
          <p:nvPr>
            <p:ph type="subTitle" idx="5"/>
          </p:nvPr>
        </p:nvSpPr>
        <p:spPr>
          <a:xfrm>
            <a:off x="6423405" y="2810300"/>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1" name="Google Shape;2751;p220"/>
          <p:cNvSpPr txBox="1">
            <a:spLocks noGrp="1"/>
          </p:cNvSpPr>
          <p:nvPr>
            <p:ph type="subTitle" idx="6"/>
          </p:nvPr>
        </p:nvSpPr>
        <p:spPr>
          <a:xfrm>
            <a:off x="6423405" y="3417942"/>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2" name="Google Shape;2752;p220"/>
          <p:cNvSpPr txBox="1">
            <a:spLocks noGrp="1"/>
          </p:cNvSpPr>
          <p:nvPr>
            <p:ph type="subTitle" idx="7"/>
          </p:nvPr>
        </p:nvSpPr>
        <p:spPr>
          <a:xfrm>
            <a:off x="433625" y="3109819"/>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3" name="Google Shape;2753;p220"/>
          <p:cNvSpPr txBox="1">
            <a:spLocks noGrp="1"/>
          </p:cNvSpPr>
          <p:nvPr>
            <p:ph type="subTitle" idx="8"/>
          </p:nvPr>
        </p:nvSpPr>
        <p:spPr>
          <a:xfrm>
            <a:off x="433625" y="2810300"/>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4" name="Google Shape;2754;p220"/>
          <p:cNvSpPr txBox="1">
            <a:spLocks noGrp="1"/>
          </p:cNvSpPr>
          <p:nvPr>
            <p:ph type="subTitle" idx="9"/>
          </p:nvPr>
        </p:nvSpPr>
        <p:spPr>
          <a:xfrm>
            <a:off x="433625" y="3445678"/>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755"/>
        <p:cNvGrpSpPr/>
        <p:nvPr/>
      </p:nvGrpSpPr>
      <p:grpSpPr>
        <a:xfrm>
          <a:off x="0" y="0"/>
          <a:ext cx="0" cy="0"/>
          <a:chOff x="0" y="0"/>
          <a:chExt cx="0" cy="0"/>
        </a:xfrm>
      </p:grpSpPr>
      <p:grpSp>
        <p:nvGrpSpPr>
          <p:cNvPr id="2756" name="Google Shape;2756;p221"/>
          <p:cNvGrpSpPr/>
          <p:nvPr/>
        </p:nvGrpSpPr>
        <p:grpSpPr>
          <a:xfrm rot="5400000" flipH="1">
            <a:off x="3386555" y="3316425"/>
            <a:ext cx="120134" cy="1360327"/>
            <a:chOff x="8582641" y="7390982"/>
            <a:chExt cx="320100" cy="3627538"/>
          </a:xfrm>
        </p:grpSpPr>
        <p:cxnSp>
          <p:nvCxnSpPr>
            <p:cNvPr id="2757" name="Google Shape;275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58" name="Google Shape;275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59" name="Google Shape;2759;p221"/>
          <p:cNvGrpSpPr/>
          <p:nvPr/>
        </p:nvGrpSpPr>
        <p:grpSpPr>
          <a:xfrm rot="-5400000" flipH="1">
            <a:off x="6113149" y="2531672"/>
            <a:ext cx="120134" cy="370102"/>
            <a:chOff x="8582641" y="10031581"/>
            <a:chExt cx="320100" cy="986939"/>
          </a:xfrm>
        </p:grpSpPr>
        <p:cxnSp>
          <p:nvCxnSpPr>
            <p:cNvPr id="2760" name="Google Shape;276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61" name="Google Shape;276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62" name="Google Shape;2762;p221"/>
          <p:cNvSpPr/>
          <p:nvPr/>
        </p:nvSpPr>
        <p:spPr>
          <a:xfrm>
            <a:off x="3700795" y="1272437"/>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3" name="Google Shape;2763;p221"/>
          <p:cNvSpPr/>
          <p:nvPr/>
        </p:nvSpPr>
        <p:spPr>
          <a:xfrm>
            <a:off x="4273624" y="1859100"/>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4" name="Google Shape;2764;p221"/>
          <p:cNvSpPr/>
          <p:nvPr/>
        </p:nvSpPr>
        <p:spPr>
          <a:xfrm>
            <a:off x="3139927" y="1859100"/>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5" name="Google Shape;2765;p221"/>
          <p:cNvSpPr/>
          <p:nvPr/>
        </p:nvSpPr>
        <p:spPr>
          <a:xfrm>
            <a:off x="3714750" y="2408340"/>
            <a:ext cx="1714500" cy="171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66" name="Google Shape;2766;p221"/>
          <p:cNvGrpSpPr/>
          <p:nvPr/>
        </p:nvGrpSpPr>
        <p:grpSpPr>
          <a:xfrm rot="-5400000" flipH="1">
            <a:off x="5604087" y="713387"/>
            <a:ext cx="120134" cy="1360327"/>
            <a:chOff x="8582641" y="7390982"/>
            <a:chExt cx="320100" cy="3627538"/>
          </a:xfrm>
        </p:grpSpPr>
        <p:cxnSp>
          <p:nvCxnSpPr>
            <p:cNvPr id="2767" name="Google Shape;276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68" name="Google Shape;276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69" name="Google Shape;2769;p221"/>
          <p:cNvGrpSpPr/>
          <p:nvPr/>
        </p:nvGrpSpPr>
        <p:grpSpPr>
          <a:xfrm rot="5400000" flipH="1">
            <a:off x="2891448" y="2532514"/>
            <a:ext cx="120134" cy="370102"/>
            <a:chOff x="8582641" y="10031581"/>
            <a:chExt cx="320100" cy="986939"/>
          </a:xfrm>
        </p:grpSpPr>
        <p:cxnSp>
          <p:nvCxnSpPr>
            <p:cNvPr id="2770" name="Google Shape;277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71" name="Google Shape;277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72" name="Google Shape;2772;p221"/>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73" name="Google Shape;2773;p221"/>
          <p:cNvSpPr txBox="1">
            <a:spLocks noGrp="1"/>
          </p:cNvSpPr>
          <p:nvPr>
            <p:ph type="subTitle" idx="1"/>
          </p:nvPr>
        </p:nvSpPr>
        <p:spPr>
          <a:xfrm>
            <a:off x="6453425" y="2499654"/>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4" name="Google Shape;2774;p221"/>
          <p:cNvSpPr txBox="1">
            <a:spLocks noGrp="1"/>
          </p:cNvSpPr>
          <p:nvPr>
            <p:ph type="subTitle" idx="2"/>
          </p:nvPr>
        </p:nvSpPr>
        <p:spPr>
          <a:xfrm>
            <a:off x="6453425" y="2200136"/>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5" name="Google Shape;2775;p221"/>
          <p:cNvSpPr txBox="1">
            <a:spLocks noGrp="1"/>
          </p:cNvSpPr>
          <p:nvPr>
            <p:ph type="subTitle" idx="3"/>
          </p:nvPr>
        </p:nvSpPr>
        <p:spPr>
          <a:xfrm>
            <a:off x="6453425" y="2835514"/>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6" name="Google Shape;2776;p221"/>
          <p:cNvSpPr txBox="1">
            <a:spLocks noGrp="1"/>
          </p:cNvSpPr>
          <p:nvPr>
            <p:ph type="subTitle" idx="4"/>
          </p:nvPr>
        </p:nvSpPr>
        <p:spPr>
          <a:xfrm>
            <a:off x="509825" y="2458052"/>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7" name="Google Shape;2777;p221"/>
          <p:cNvSpPr txBox="1">
            <a:spLocks noGrp="1"/>
          </p:cNvSpPr>
          <p:nvPr>
            <p:ph type="subTitle" idx="5"/>
          </p:nvPr>
        </p:nvSpPr>
        <p:spPr>
          <a:xfrm>
            <a:off x="509825" y="21585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8" name="Google Shape;2778;p221"/>
          <p:cNvSpPr txBox="1">
            <a:spLocks noGrp="1"/>
          </p:cNvSpPr>
          <p:nvPr>
            <p:ph type="subTitle" idx="6"/>
          </p:nvPr>
        </p:nvSpPr>
        <p:spPr>
          <a:xfrm>
            <a:off x="509825" y="2793911"/>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9" name="Google Shape;2779;p221"/>
          <p:cNvSpPr txBox="1">
            <a:spLocks noGrp="1"/>
          </p:cNvSpPr>
          <p:nvPr>
            <p:ph type="subTitle" idx="7"/>
          </p:nvPr>
        </p:nvSpPr>
        <p:spPr>
          <a:xfrm>
            <a:off x="509825" y="3754651"/>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80" name="Google Shape;2780;p221"/>
          <p:cNvSpPr txBox="1">
            <a:spLocks noGrp="1"/>
          </p:cNvSpPr>
          <p:nvPr>
            <p:ph type="subTitle" idx="8"/>
          </p:nvPr>
        </p:nvSpPr>
        <p:spPr>
          <a:xfrm>
            <a:off x="509825" y="34551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81" name="Google Shape;2781;p221"/>
          <p:cNvSpPr txBox="1">
            <a:spLocks noGrp="1"/>
          </p:cNvSpPr>
          <p:nvPr>
            <p:ph type="subTitle" idx="9"/>
          </p:nvPr>
        </p:nvSpPr>
        <p:spPr>
          <a:xfrm>
            <a:off x="509825" y="4090510"/>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2" name="Google Shape;2782;p221"/>
          <p:cNvSpPr txBox="1">
            <a:spLocks noGrp="1"/>
          </p:cNvSpPr>
          <p:nvPr>
            <p:ph type="body" idx="13"/>
          </p:nvPr>
        </p:nvSpPr>
        <p:spPr>
          <a:xfrm>
            <a:off x="6453426" y="1056428"/>
            <a:ext cx="2236500" cy="340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3" name="Google Shape;2783;p221"/>
          <p:cNvSpPr txBox="1">
            <a:spLocks noGrp="1"/>
          </p:cNvSpPr>
          <p:nvPr>
            <p:ph type="body" idx="14"/>
          </p:nvPr>
        </p:nvSpPr>
        <p:spPr>
          <a:xfrm>
            <a:off x="6451932" y="1319901"/>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4" name="Google Shape;2784;p221"/>
          <p:cNvSpPr txBox="1">
            <a:spLocks noGrp="1"/>
          </p:cNvSpPr>
          <p:nvPr>
            <p:ph type="body" idx="15"/>
          </p:nvPr>
        </p:nvSpPr>
        <p:spPr>
          <a:xfrm>
            <a:off x="6450438" y="1601762"/>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54" name="Google Shape;154;p23"/>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5" name="Google Shape;155;p23"/>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6" name="Google Shape;156;p23"/>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23"/>
          <p:cNvSpPr txBox="1">
            <a:spLocks noGrp="1"/>
          </p:cNvSpPr>
          <p:nvPr>
            <p:ph type="title" idx="4"/>
          </p:nvPr>
        </p:nvSpPr>
        <p:spPr>
          <a:xfrm>
            <a:off x="1331976"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58" name="Google Shape;158;p23"/>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59" name="Google Shape;159;p23"/>
          <p:cNvSpPr txBox="1">
            <a:spLocks noGrp="1"/>
          </p:cNvSpPr>
          <p:nvPr>
            <p:ph type="title" idx="5"/>
          </p:nvPr>
        </p:nvSpPr>
        <p:spPr>
          <a:xfrm>
            <a:off x="5513391"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60" name="Google Shape;160;p23"/>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 name="Google Shape;161;p2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2" name="Google Shape;162;p23"/>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23"/>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785"/>
        <p:cNvGrpSpPr/>
        <p:nvPr/>
      </p:nvGrpSpPr>
      <p:grpSpPr>
        <a:xfrm>
          <a:off x="0" y="0"/>
          <a:ext cx="0" cy="0"/>
          <a:chOff x="0" y="0"/>
          <a:chExt cx="0" cy="0"/>
        </a:xfrm>
      </p:grpSpPr>
      <p:grpSp>
        <p:nvGrpSpPr>
          <p:cNvPr id="2786" name="Google Shape;2786;p222"/>
          <p:cNvGrpSpPr/>
          <p:nvPr/>
        </p:nvGrpSpPr>
        <p:grpSpPr>
          <a:xfrm>
            <a:off x="3204825" y="1484835"/>
            <a:ext cx="2716200" cy="2106569"/>
            <a:chOff x="3204825" y="1483500"/>
            <a:chExt cx="2716200" cy="2104675"/>
          </a:xfrm>
        </p:grpSpPr>
        <p:sp>
          <p:nvSpPr>
            <p:cNvPr id="2787" name="Google Shape;2787;p222"/>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88" name="Google Shape;2788;p222"/>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789" name="Google Shape;2789;p222"/>
          <p:cNvGrpSpPr/>
          <p:nvPr/>
        </p:nvGrpSpPr>
        <p:grpSpPr>
          <a:xfrm rot="1499954">
            <a:off x="1515067" y="598836"/>
            <a:ext cx="2551762" cy="1372806"/>
            <a:chOff x="1191527" y="2380720"/>
            <a:chExt cx="2551800" cy="1371600"/>
          </a:xfrm>
        </p:grpSpPr>
        <p:cxnSp>
          <p:nvCxnSpPr>
            <p:cNvPr id="2790" name="Google Shape;2790;p222"/>
            <p:cNvCxnSpPr>
              <a:stCxn id="279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1" name="Google Shape;2791;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2" name="Google Shape;2792;p222"/>
          <p:cNvGrpSpPr/>
          <p:nvPr/>
        </p:nvGrpSpPr>
        <p:grpSpPr>
          <a:xfrm rot="-1499954" flipH="1">
            <a:off x="5162095" y="598836"/>
            <a:ext cx="2551762" cy="1372806"/>
            <a:chOff x="1191527" y="2380720"/>
            <a:chExt cx="2551800" cy="1371600"/>
          </a:xfrm>
        </p:grpSpPr>
        <p:cxnSp>
          <p:nvCxnSpPr>
            <p:cNvPr id="2793" name="Google Shape;2793;p222"/>
            <p:cNvCxnSpPr>
              <a:stCxn id="279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4" name="Google Shape;2794;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5" name="Google Shape;2795;p222"/>
          <p:cNvGrpSpPr/>
          <p:nvPr/>
        </p:nvGrpSpPr>
        <p:grpSpPr>
          <a:xfrm rot="-9300046">
            <a:off x="5162095" y="2639314"/>
            <a:ext cx="2551762" cy="1372806"/>
            <a:chOff x="1191527" y="2380720"/>
            <a:chExt cx="2551800" cy="1371600"/>
          </a:xfrm>
        </p:grpSpPr>
        <p:cxnSp>
          <p:nvCxnSpPr>
            <p:cNvPr id="2796" name="Google Shape;2796;p222"/>
            <p:cNvCxnSpPr>
              <a:stCxn id="279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7" name="Google Shape;2797;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8" name="Google Shape;2798;p222"/>
          <p:cNvGrpSpPr/>
          <p:nvPr/>
        </p:nvGrpSpPr>
        <p:grpSpPr>
          <a:xfrm rot="9300046" flipH="1">
            <a:off x="1515067" y="2639314"/>
            <a:ext cx="2551762" cy="1372806"/>
            <a:chOff x="1191527" y="2380720"/>
            <a:chExt cx="2551800" cy="1371600"/>
          </a:xfrm>
        </p:grpSpPr>
        <p:cxnSp>
          <p:nvCxnSpPr>
            <p:cNvPr id="2799" name="Google Shape;2799;p222"/>
            <p:cNvCxnSpPr>
              <a:stCxn id="280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00" name="Google Shape;2800;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01" name="Google Shape;2801;p222"/>
          <p:cNvSpPr>
            <a:spLocks noGrp="1"/>
          </p:cNvSpPr>
          <p:nvPr>
            <p:ph type="pic" idx="2"/>
          </p:nvPr>
        </p:nvSpPr>
        <p:spPr>
          <a:xfrm>
            <a:off x="1867548" y="660855"/>
            <a:ext cx="777300" cy="777900"/>
          </a:xfrm>
          <a:prstGeom prst="rect">
            <a:avLst/>
          </a:prstGeom>
          <a:noFill/>
          <a:ln>
            <a:noFill/>
          </a:ln>
        </p:spPr>
      </p:sp>
      <p:sp>
        <p:nvSpPr>
          <p:cNvPr id="2802" name="Google Shape;2802;p222"/>
          <p:cNvSpPr>
            <a:spLocks noGrp="1"/>
          </p:cNvSpPr>
          <p:nvPr>
            <p:ph type="pic" idx="3"/>
          </p:nvPr>
        </p:nvSpPr>
        <p:spPr>
          <a:xfrm>
            <a:off x="1863861" y="3202518"/>
            <a:ext cx="777300" cy="777900"/>
          </a:xfrm>
          <a:prstGeom prst="rect">
            <a:avLst/>
          </a:prstGeom>
          <a:noFill/>
          <a:ln>
            <a:noFill/>
          </a:ln>
        </p:spPr>
      </p:sp>
      <p:sp>
        <p:nvSpPr>
          <p:cNvPr id="2803" name="Google Shape;2803;p222"/>
          <p:cNvSpPr>
            <a:spLocks noGrp="1"/>
          </p:cNvSpPr>
          <p:nvPr>
            <p:ph type="pic" idx="4"/>
          </p:nvPr>
        </p:nvSpPr>
        <p:spPr>
          <a:xfrm>
            <a:off x="6584138" y="660855"/>
            <a:ext cx="777300" cy="777900"/>
          </a:xfrm>
          <a:prstGeom prst="rect">
            <a:avLst/>
          </a:prstGeom>
          <a:noFill/>
          <a:ln>
            <a:noFill/>
          </a:ln>
        </p:spPr>
      </p:sp>
      <p:sp>
        <p:nvSpPr>
          <p:cNvPr id="2804" name="Google Shape;2804;p222"/>
          <p:cNvSpPr>
            <a:spLocks noGrp="1"/>
          </p:cNvSpPr>
          <p:nvPr>
            <p:ph type="pic" idx="5"/>
          </p:nvPr>
        </p:nvSpPr>
        <p:spPr>
          <a:xfrm>
            <a:off x="6598189" y="3202518"/>
            <a:ext cx="777300" cy="777900"/>
          </a:xfrm>
          <a:prstGeom prst="rect">
            <a:avLst/>
          </a:prstGeom>
          <a:noFill/>
          <a:ln>
            <a:noFill/>
          </a:ln>
        </p:spPr>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805"/>
        <p:cNvGrpSpPr/>
        <p:nvPr/>
      </p:nvGrpSpPr>
      <p:grpSpPr>
        <a:xfrm>
          <a:off x="0" y="0"/>
          <a:ext cx="0" cy="0"/>
          <a:chOff x="0" y="0"/>
          <a:chExt cx="0" cy="0"/>
        </a:xfrm>
      </p:grpSpPr>
      <p:grpSp>
        <p:nvGrpSpPr>
          <p:cNvPr id="2806" name="Google Shape;2806;p223"/>
          <p:cNvGrpSpPr/>
          <p:nvPr/>
        </p:nvGrpSpPr>
        <p:grpSpPr>
          <a:xfrm>
            <a:off x="3204825" y="1484835"/>
            <a:ext cx="2716200" cy="2106569"/>
            <a:chOff x="3204825" y="1483500"/>
            <a:chExt cx="2716200" cy="2104675"/>
          </a:xfrm>
        </p:grpSpPr>
        <p:sp>
          <p:nvSpPr>
            <p:cNvPr id="2807" name="Google Shape;2807;p223"/>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08" name="Google Shape;2808;p223"/>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809" name="Google Shape;2809;p223"/>
          <p:cNvGrpSpPr/>
          <p:nvPr/>
        </p:nvGrpSpPr>
        <p:grpSpPr>
          <a:xfrm rot="1499954">
            <a:off x="1667467" y="522566"/>
            <a:ext cx="2551762" cy="1372806"/>
            <a:chOff x="1191527" y="2380720"/>
            <a:chExt cx="2551800" cy="1371600"/>
          </a:xfrm>
        </p:grpSpPr>
        <p:cxnSp>
          <p:nvCxnSpPr>
            <p:cNvPr id="2810" name="Google Shape;2810;p223"/>
            <p:cNvCxnSpPr>
              <a:stCxn id="281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1" name="Google Shape;2811;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2" name="Google Shape;2812;p223"/>
          <p:cNvGrpSpPr/>
          <p:nvPr/>
        </p:nvGrpSpPr>
        <p:grpSpPr>
          <a:xfrm rot="-1499954" flipH="1">
            <a:off x="4781095" y="522566"/>
            <a:ext cx="2551762" cy="1372806"/>
            <a:chOff x="1191527" y="2380720"/>
            <a:chExt cx="2551800" cy="1371600"/>
          </a:xfrm>
        </p:grpSpPr>
        <p:cxnSp>
          <p:nvCxnSpPr>
            <p:cNvPr id="2813" name="Google Shape;2813;p223"/>
            <p:cNvCxnSpPr>
              <a:stCxn id="281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4" name="Google Shape;2814;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5" name="Google Shape;2815;p223"/>
          <p:cNvGrpSpPr/>
          <p:nvPr/>
        </p:nvGrpSpPr>
        <p:grpSpPr>
          <a:xfrm rot="-9300046">
            <a:off x="4781095" y="2791855"/>
            <a:ext cx="2551762" cy="1372806"/>
            <a:chOff x="1191527" y="2380720"/>
            <a:chExt cx="2551800" cy="1371600"/>
          </a:xfrm>
        </p:grpSpPr>
        <p:cxnSp>
          <p:nvCxnSpPr>
            <p:cNvPr id="2816" name="Google Shape;2816;p223"/>
            <p:cNvCxnSpPr>
              <a:stCxn id="281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7" name="Google Shape;2817;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8" name="Google Shape;2818;p223"/>
          <p:cNvGrpSpPr/>
          <p:nvPr/>
        </p:nvGrpSpPr>
        <p:grpSpPr>
          <a:xfrm rot="9300046" flipH="1">
            <a:off x="1591267" y="2791855"/>
            <a:ext cx="2551762" cy="1372806"/>
            <a:chOff x="1191527" y="2380720"/>
            <a:chExt cx="2551800" cy="1371600"/>
          </a:xfrm>
        </p:grpSpPr>
        <p:cxnSp>
          <p:nvCxnSpPr>
            <p:cNvPr id="2819" name="Google Shape;2819;p223"/>
            <p:cNvCxnSpPr>
              <a:stCxn id="282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20" name="Google Shape;2820;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1" name="Google Shape;2821;p223"/>
          <p:cNvGrpSpPr/>
          <p:nvPr/>
        </p:nvGrpSpPr>
        <p:grpSpPr>
          <a:xfrm>
            <a:off x="924561" y="1647627"/>
            <a:ext cx="2551800" cy="1372834"/>
            <a:chOff x="1191527" y="2380720"/>
            <a:chExt cx="2551800" cy="1371600"/>
          </a:xfrm>
        </p:grpSpPr>
        <p:cxnSp>
          <p:nvCxnSpPr>
            <p:cNvPr id="2822" name="Google Shape;2822;p223"/>
            <p:cNvCxnSpPr>
              <a:stCxn id="2823"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3" name="Google Shape;2823;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4" name="Google Shape;2824;p223"/>
          <p:cNvGrpSpPr/>
          <p:nvPr/>
        </p:nvGrpSpPr>
        <p:grpSpPr>
          <a:xfrm flipH="1">
            <a:off x="5344161" y="1647627"/>
            <a:ext cx="2551800" cy="1372834"/>
            <a:chOff x="1191527" y="2380720"/>
            <a:chExt cx="2551800" cy="1371600"/>
          </a:xfrm>
        </p:grpSpPr>
        <p:cxnSp>
          <p:nvCxnSpPr>
            <p:cNvPr id="2825" name="Google Shape;2825;p223"/>
            <p:cNvCxnSpPr>
              <a:stCxn id="282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6" name="Google Shape;2826;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27" name="Google Shape;2827;p223"/>
          <p:cNvSpPr>
            <a:spLocks noGrp="1"/>
          </p:cNvSpPr>
          <p:nvPr>
            <p:ph type="pic" idx="2"/>
          </p:nvPr>
        </p:nvSpPr>
        <p:spPr>
          <a:xfrm>
            <a:off x="2019948" y="566864"/>
            <a:ext cx="777300" cy="777900"/>
          </a:xfrm>
          <a:prstGeom prst="rect">
            <a:avLst/>
          </a:prstGeom>
          <a:noFill/>
          <a:ln>
            <a:noFill/>
          </a:ln>
        </p:spPr>
      </p:sp>
      <p:sp>
        <p:nvSpPr>
          <p:cNvPr id="2828" name="Google Shape;2828;p223"/>
          <p:cNvSpPr>
            <a:spLocks noGrp="1"/>
          </p:cNvSpPr>
          <p:nvPr>
            <p:ph type="pic" idx="3"/>
          </p:nvPr>
        </p:nvSpPr>
        <p:spPr>
          <a:xfrm>
            <a:off x="1217253" y="1943742"/>
            <a:ext cx="777300" cy="777900"/>
          </a:xfrm>
          <a:prstGeom prst="rect">
            <a:avLst/>
          </a:prstGeom>
          <a:noFill/>
          <a:ln>
            <a:noFill/>
          </a:ln>
        </p:spPr>
      </p:sp>
      <p:sp>
        <p:nvSpPr>
          <p:cNvPr id="2829" name="Google Shape;2829;p223"/>
          <p:cNvSpPr>
            <a:spLocks noGrp="1"/>
          </p:cNvSpPr>
          <p:nvPr>
            <p:ph type="pic" idx="4"/>
          </p:nvPr>
        </p:nvSpPr>
        <p:spPr>
          <a:xfrm>
            <a:off x="1943748" y="3338765"/>
            <a:ext cx="777300" cy="777900"/>
          </a:xfrm>
          <a:prstGeom prst="rect">
            <a:avLst/>
          </a:prstGeom>
          <a:noFill/>
          <a:ln>
            <a:noFill/>
          </a:ln>
        </p:spPr>
      </p:sp>
      <p:sp>
        <p:nvSpPr>
          <p:cNvPr id="2830" name="Google Shape;2830;p223"/>
          <p:cNvSpPr>
            <a:spLocks noGrp="1"/>
          </p:cNvSpPr>
          <p:nvPr>
            <p:ph type="pic" idx="5"/>
          </p:nvPr>
        </p:nvSpPr>
        <p:spPr>
          <a:xfrm>
            <a:off x="6203138" y="566864"/>
            <a:ext cx="777300" cy="777900"/>
          </a:xfrm>
          <a:prstGeom prst="rect">
            <a:avLst/>
          </a:prstGeom>
          <a:noFill/>
          <a:ln>
            <a:noFill/>
          </a:ln>
        </p:spPr>
      </p:sp>
      <p:sp>
        <p:nvSpPr>
          <p:cNvPr id="2831" name="Google Shape;2831;p223"/>
          <p:cNvSpPr>
            <a:spLocks noGrp="1"/>
          </p:cNvSpPr>
          <p:nvPr>
            <p:ph type="pic" idx="6"/>
          </p:nvPr>
        </p:nvSpPr>
        <p:spPr>
          <a:xfrm>
            <a:off x="6821541" y="1964121"/>
            <a:ext cx="777300" cy="777900"/>
          </a:xfrm>
          <a:prstGeom prst="rect">
            <a:avLst/>
          </a:prstGeom>
          <a:noFill/>
          <a:ln>
            <a:noFill/>
          </a:ln>
        </p:spPr>
      </p:sp>
      <p:sp>
        <p:nvSpPr>
          <p:cNvPr id="2832" name="Google Shape;2832;p223"/>
          <p:cNvSpPr>
            <a:spLocks noGrp="1"/>
          </p:cNvSpPr>
          <p:nvPr>
            <p:ph type="pic" idx="7"/>
          </p:nvPr>
        </p:nvSpPr>
        <p:spPr>
          <a:xfrm>
            <a:off x="6202219" y="3338765"/>
            <a:ext cx="777300" cy="777900"/>
          </a:xfrm>
          <a:prstGeom prst="rect">
            <a:avLst/>
          </a:prstGeom>
          <a:noFill/>
          <a:ln>
            <a:noFill/>
          </a:ln>
        </p:spPr>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833"/>
        <p:cNvGrpSpPr/>
        <p:nvPr/>
      </p:nvGrpSpPr>
      <p:grpSpPr>
        <a:xfrm>
          <a:off x="0" y="0"/>
          <a:ext cx="0" cy="0"/>
          <a:chOff x="0" y="0"/>
          <a:chExt cx="0" cy="0"/>
        </a:xfrm>
      </p:grpSpPr>
      <p:pic>
        <p:nvPicPr>
          <p:cNvPr id="2834" name="Google Shape;2834;p224"/>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35" name="Google Shape;2835;p224"/>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836"/>
        <p:cNvGrpSpPr/>
        <p:nvPr/>
      </p:nvGrpSpPr>
      <p:grpSpPr>
        <a:xfrm>
          <a:off x="0" y="0"/>
          <a:ext cx="0" cy="0"/>
          <a:chOff x="0" y="0"/>
          <a:chExt cx="0" cy="0"/>
        </a:xfrm>
      </p:grpSpPr>
      <p:sp>
        <p:nvSpPr>
          <p:cNvPr id="2837" name="Google Shape;2837;p225"/>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838"/>
        <p:cNvGrpSpPr/>
        <p:nvPr/>
      </p:nvGrpSpPr>
      <p:grpSpPr>
        <a:xfrm>
          <a:off x="0" y="0"/>
          <a:ext cx="0" cy="0"/>
          <a:chOff x="0" y="0"/>
          <a:chExt cx="0" cy="0"/>
        </a:xfrm>
      </p:grpSpPr>
      <p:sp>
        <p:nvSpPr>
          <p:cNvPr id="2839" name="Google Shape;2839;p226"/>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840"/>
        <p:cNvGrpSpPr/>
        <p:nvPr/>
      </p:nvGrpSpPr>
      <p:grpSpPr>
        <a:xfrm>
          <a:off x="0" y="0"/>
          <a:ext cx="0" cy="0"/>
          <a:chOff x="0" y="0"/>
          <a:chExt cx="0" cy="0"/>
        </a:xfrm>
      </p:grpSpPr>
      <p:sp>
        <p:nvSpPr>
          <p:cNvPr id="2841" name="Google Shape;2841;p227"/>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842"/>
        <p:cNvGrpSpPr/>
        <p:nvPr/>
      </p:nvGrpSpPr>
      <p:grpSpPr>
        <a:xfrm>
          <a:off x="0" y="0"/>
          <a:ext cx="0" cy="0"/>
          <a:chOff x="0" y="0"/>
          <a:chExt cx="0" cy="0"/>
        </a:xfrm>
      </p:grpSpPr>
      <p:pic>
        <p:nvPicPr>
          <p:cNvPr id="2843" name="Google Shape;2843;p2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44" name="Google Shape;2844;p228"/>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845"/>
        <p:cNvGrpSpPr/>
        <p:nvPr/>
      </p:nvGrpSpPr>
      <p:grpSpPr>
        <a:xfrm>
          <a:off x="0" y="0"/>
          <a:ext cx="0" cy="0"/>
          <a:chOff x="0" y="0"/>
          <a:chExt cx="0" cy="0"/>
        </a:xfrm>
      </p:grpSpPr>
      <p:sp>
        <p:nvSpPr>
          <p:cNvPr id="2846" name="Google Shape;2846;p2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847"/>
        <p:cNvGrpSpPr/>
        <p:nvPr/>
      </p:nvGrpSpPr>
      <p:grpSpPr>
        <a:xfrm>
          <a:off x="0" y="0"/>
          <a:ext cx="0" cy="0"/>
          <a:chOff x="0" y="0"/>
          <a:chExt cx="0" cy="0"/>
        </a:xfrm>
      </p:grpSpPr>
      <p:sp>
        <p:nvSpPr>
          <p:cNvPr id="2848" name="Google Shape;2848;p230"/>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849"/>
        <p:cNvGrpSpPr/>
        <p:nvPr/>
      </p:nvGrpSpPr>
      <p:grpSpPr>
        <a:xfrm>
          <a:off x="0" y="0"/>
          <a:ext cx="0" cy="0"/>
          <a:chOff x="0" y="0"/>
          <a:chExt cx="0" cy="0"/>
        </a:xfrm>
      </p:grpSpPr>
      <p:sp>
        <p:nvSpPr>
          <p:cNvPr id="2850" name="Google Shape;2850;p231"/>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4"/>
        <p:cNvGrpSpPr/>
        <p:nvPr/>
      </p:nvGrpSpPr>
      <p:grpSpPr>
        <a:xfrm>
          <a:off x="0" y="0"/>
          <a:ext cx="0" cy="0"/>
          <a:chOff x="0" y="0"/>
          <a:chExt cx="0" cy="0"/>
        </a:xfrm>
      </p:grpSpPr>
      <p:sp>
        <p:nvSpPr>
          <p:cNvPr id="165" name="Google Shape;165;p24"/>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6" name="Google Shape;166;p24"/>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7" name="Google Shape;167;p24"/>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24"/>
          <p:cNvSpPr txBox="1">
            <a:spLocks noGrp="1"/>
          </p:cNvSpPr>
          <p:nvPr>
            <p:ph type="subTitle" idx="1"/>
          </p:nvPr>
        </p:nvSpPr>
        <p:spPr>
          <a:xfrm>
            <a:off x="1331976" y="3469335"/>
            <a:ext cx="2862000" cy="33871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9" name="Google Shape;169;p2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70" name="Google Shape;170;p24"/>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p24"/>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24"/>
          <p:cNvSpPr txBox="1">
            <a:spLocks noGrp="1"/>
          </p:cNvSpPr>
          <p:nvPr>
            <p:ph type="body" idx="6"/>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3" name="Google Shape;173;p24"/>
          <p:cNvSpPr txBox="1">
            <a:spLocks noGrp="1"/>
          </p:cNvSpPr>
          <p:nvPr>
            <p:ph type="body" idx="7"/>
          </p:nvPr>
        </p:nvSpPr>
        <p:spPr>
          <a:xfrm>
            <a:off x="1331976" y="3191863"/>
            <a:ext cx="286207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4" name="Google Shape;174;p24"/>
          <p:cNvSpPr txBox="1">
            <a:spLocks noGrp="1"/>
          </p:cNvSpPr>
          <p:nvPr>
            <p:ph type="body" idx="8"/>
          </p:nvPr>
        </p:nvSpPr>
        <p:spPr>
          <a:xfrm>
            <a:off x="5513129"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851"/>
        <p:cNvGrpSpPr/>
        <p:nvPr/>
      </p:nvGrpSpPr>
      <p:grpSpPr>
        <a:xfrm>
          <a:off x="0" y="0"/>
          <a:ext cx="0" cy="0"/>
          <a:chOff x="0" y="0"/>
          <a:chExt cx="0" cy="0"/>
        </a:xfrm>
      </p:grpSpPr>
      <p:sp>
        <p:nvSpPr>
          <p:cNvPr id="2852" name="Google Shape;2852;p232"/>
          <p:cNvSpPr txBox="1"/>
          <p:nvPr/>
        </p:nvSpPr>
        <p:spPr>
          <a:xfrm>
            <a:off x="340974" y="609839"/>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2853" name="Google Shape;2853;p232"/>
          <p:cNvSpPr/>
          <p:nvPr/>
        </p:nvSpPr>
        <p:spPr>
          <a:xfrm>
            <a:off x="4568636" y="907563"/>
            <a:ext cx="548700" cy="5493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854" name="Google Shape;2854;p232"/>
          <p:cNvSpPr/>
          <p:nvPr/>
        </p:nvSpPr>
        <p:spPr>
          <a:xfrm>
            <a:off x="4568636" y="2275423"/>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5" name="Google Shape;2855;p232"/>
          <p:cNvSpPr/>
          <p:nvPr/>
        </p:nvSpPr>
        <p:spPr>
          <a:xfrm>
            <a:off x="4568636" y="356283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6" name="Google Shape;2856;p232"/>
          <p:cNvSpPr txBox="1"/>
          <p:nvPr/>
        </p:nvSpPr>
        <p:spPr>
          <a:xfrm>
            <a:off x="5370125" y="609839"/>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2857" name="Google Shape;2857;p232"/>
          <p:cNvSpPr txBox="1"/>
          <p:nvPr/>
        </p:nvSpPr>
        <p:spPr>
          <a:xfrm>
            <a:off x="5370125" y="1975753"/>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2858" name="Google Shape;2858;p232"/>
          <p:cNvSpPr txBox="1"/>
          <p:nvPr/>
        </p:nvSpPr>
        <p:spPr>
          <a:xfrm>
            <a:off x="5370125" y="3422291"/>
            <a:ext cx="3432900" cy="963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#visual-communications</a:t>
            </a:r>
            <a:endParaRPr sz="1400">
              <a:solidFill>
                <a:schemeClr val="accent1"/>
              </a:solidFill>
              <a:latin typeface="Arial"/>
              <a:ea typeface="Arial"/>
              <a:cs typeface="Arial"/>
              <a:sym typeface="Arial"/>
            </a:endParaRPr>
          </a:p>
        </p:txBody>
      </p:sp>
      <p:pic>
        <p:nvPicPr>
          <p:cNvPr id="2859" name="Google Shape;2859;p232"/>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2860" name="Google Shape;2860;p232"/>
          <p:cNvSpPr txBox="1"/>
          <p:nvPr/>
        </p:nvSpPr>
        <p:spPr>
          <a:xfrm>
            <a:off x="340974" y="2461924"/>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2861" name="Google Shape;2861;p232"/>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2862" name="Google Shape;2862;p232"/>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863"/>
        <p:cNvGrpSpPr/>
        <p:nvPr/>
      </p:nvGrpSpPr>
      <p:grpSpPr>
        <a:xfrm>
          <a:off x="0" y="0"/>
          <a:ext cx="0" cy="0"/>
          <a:chOff x="0" y="0"/>
          <a:chExt cx="0" cy="0"/>
        </a:xfrm>
      </p:grpSpPr>
      <p:pic>
        <p:nvPicPr>
          <p:cNvPr id="2864" name="Google Shape;2864;p233"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7415"/>
            <a:ext cx="2231100" cy="1878600"/>
          </a:xfrm>
          <a:prstGeom prst="roundRect">
            <a:avLst>
              <a:gd name="adj" fmla="val 3246"/>
            </a:avLst>
          </a:prstGeom>
          <a:noFill/>
          <a:ln w="19050" cap="flat" cmpd="sng">
            <a:solidFill>
              <a:srgbClr val="A371F7"/>
            </a:solidFill>
            <a:prstDash val="solid"/>
            <a:round/>
            <a:headEnd type="none" w="sm" len="sm"/>
            <a:tailEnd type="none" w="sm" len="sm"/>
          </a:ln>
        </p:spPr>
      </p:pic>
      <p:pic>
        <p:nvPicPr>
          <p:cNvPr id="2865" name="Google Shape;2865;p233" descr="A screenshot of a computer&#10;&#10;Description automatically generated with medium confidence"/>
          <p:cNvPicPr preferRelativeResize="0"/>
          <p:nvPr/>
        </p:nvPicPr>
        <p:blipFill rotWithShape="1">
          <a:blip r:embed="rId3">
            <a:alphaModFix/>
          </a:blip>
          <a:srcRect r="29976" b="2752"/>
          <a:stretch/>
        </p:blipFill>
        <p:spPr>
          <a:xfrm>
            <a:off x="3474579" y="1271080"/>
            <a:ext cx="2231100" cy="1875000"/>
          </a:xfrm>
          <a:prstGeom prst="roundRect">
            <a:avLst>
              <a:gd name="adj" fmla="val 3843"/>
            </a:avLst>
          </a:prstGeom>
          <a:noFill/>
          <a:ln w="19050" cap="flat" cmpd="sng">
            <a:solidFill>
              <a:srgbClr val="A371F7"/>
            </a:solidFill>
            <a:prstDash val="solid"/>
            <a:round/>
            <a:headEnd type="none" w="sm" len="sm"/>
            <a:tailEnd type="none" w="sm" len="sm"/>
          </a:ln>
        </p:spPr>
      </p:pic>
      <p:pic>
        <p:nvPicPr>
          <p:cNvPr id="2866" name="Google Shape;2866;p233"/>
          <p:cNvPicPr preferRelativeResize="0"/>
          <p:nvPr/>
        </p:nvPicPr>
        <p:blipFill rotWithShape="1">
          <a:blip r:embed="rId4">
            <a:alphaModFix/>
          </a:blip>
          <a:srcRect l="2272" r="2262"/>
          <a:stretch/>
        </p:blipFill>
        <p:spPr>
          <a:xfrm>
            <a:off x="858923" y="1284221"/>
            <a:ext cx="2231100" cy="1875000"/>
          </a:xfrm>
          <a:prstGeom prst="roundRect">
            <a:avLst>
              <a:gd name="adj" fmla="val 3546"/>
            </a:avLst>
          </a:prstGeom>
          <a:noFill/>
          <a:ln w="19050" cap="flat" cmpd="sng">
            <a:solidFill>
              <a:srgbClr val="A371F7"/>
            </a:solidFill>
            <a:prstDash val="solid"/>
            <a:round/>
            <a:headEnd type="none" w="sm" len="sm"/>
            <a:tailEnd type="none" w="sm" len="sm"/>
          </a:ln>
        </p:spPr>
      </p:pic>
      <p:sp>
        <p:nvSpPr>
          <p:cNvPr id="2867" name="Google Shape;2867;p233"/>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2868" name="Google Shape;2868;p233"/>
          <p:cNvSpPr txBox="1"/>
          <p:nvPr/>
        </p:nvSpPr>
        <p:spPr>
          <a:xfrm>
            <a:off x="821170" y="3400341"/>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2869" name="Google Shape;2869;p233"/>
          <p:cNvSpPr txBox="1"/>
          <p:nvPr/>
        </p:nvSpPr>
        <p:spPr>
          <a:xfrm>
            <a:off x="821176" y="392343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2870" name="Google Shape;2870;p233"/>
          <p:cNvSpPr txBox="1"/>
          <p:nvPr/>
        </p:nvSpPr>
        <p:spPr>
          <a:xfrm>
            <a:off x="3484751" y="3400346"/>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2871" name="Google Shape;2871;p233"/>
          <p:cNvSpPr txBox="1"/>
          <p:nvPr/>
        </p:nvSpPr>
        <p:spPr>
          <a:xfrm>
            <a:off x="3484751" y="392343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2872" name="Google Shape;2872;p233"/>
          <p:cNvSpPr txBox="1"/>
          <p:nvPr/>
        </p:nvSpPr>
        <p:spPr>
          <a:xfrm>
            <a:off x="6099324" y="3400346"/>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2873" name="Google Shape;2873;p233"/>
          <p:cNvSpPr/>
          <p:nvPr/>
        </p:nvSpPr>
        <p:spPr>
          <a:xfrm>
            <a:off x="2568379" y="1351550"/>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4" name="Google Shape;2874;p233"/>
          <p:cNvSpPr/>
          <p:nvPr/>
        </p:nvSpPr>
        <p:spPr>
          <a:xfrm>
            <a:off x="1459102" y="1461522"/>
            <a:ext cx="213600" cy="2067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5" name="Google Shape;2875;p233"/>
          <p:cNvSpPr/>
          <p:nvPr/>
        </p:nvSpPr>
        <p:spPr>
          <a:xfrm>
            <a:off x="3474579" y="1491471"/>
            <a:ext cx="496500" cy="29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6" name="Google Shape;2876;p233"/>
          <p:cNvSpPr/>
          <p:nvPr/>
        </p:nvSpPr>
        <p:spPr>
          <a:xfrm>
            <a:off x="4135583" y="2862222"/>
            <a:ext cx="1569300" cy="223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7" name="Google Shape;2877;p233"/>
          <p:cNvSpPr/>
          <p:nvPr/>
        </p:nvSpPr>
        <p:spPr>
          <a:xfrm>
            <a:off x="7708343" y="1361011"/>
            <a:ext cx="263100" cy="249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2878"/>
        <p:cNvGrpSpPr/>
        <p:nvPr/>
      </p:nvGrpSpPr>
      <p:grpSpPr>
        <a:xfrm>
          <a:off x="0" y="0"/>
          <a:ext cx="0" cy="0"/>
          <a:chOff x="0" y="0"/>
          <a:chExt cx="0" cy="0"/>
        </a:xfrm>
      </p:grpSpPr>
      <p:pic>
        <p:nvPicPr>
          <p:cNvPr id="2879" name="Google Shape;2879;p234" descr="Graphical user interface, application&#10;&#10;Description automatically generated"/>
          <p:cNvPicPr preferRelativeResize="0"/>
          <p:nvPr/>
        </p:nvPicPr>
        <p:blipFill rotWithShape="1">
          <a:blip r:embed="rId2">
            <a:alphaModFix/>
          </a:blip>
          <a:srcRect r="20382"/>
          <a:stretch/>
        </p:blipFill>
        <p:spPr>
          <a:xfrm>
            <a:off x="4774933" y="1261897"/>
            <a:ext cx="2231100"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880" name="Google Shape;2880;p234" descr="Text&#10;&#10;Description automatically generated"/>
          <p:cNvPicPr preferRelativeResize="0"/>
          <p:nvPr/>
        </p:nvPicPr>
        <p:blipFill rotWithShape="1">
          <a:blip r:embed="rId3">
            <a:alphaModFix/>
          </a:blip>
          <a:srcRect r="32546"/>
          <a:stretch/>
        </p:blipFill>
        <p:spPr>
          <a:xfrm>
            <a:off x="824661" y="1271080"/>
            <a:ext cx="2231100" cy="1875000"/>
          </a:xfrm>
          <a:prstGeom prst="roundRect">
            <a:avLst>
              <a:gd name="adj" fmla="val 2587"/>
            </a:avLst>
          </a:prstGeom>
          <a:noFill/>
          <a:ln w="19050" cap="flat" cmpd="sng">
            <a:solidFill>
              <a:srgbClr val="A371F7"/>
            </a:solidFill>
            <a:prstDash val="solid"/>
            <a:round/>
            <a:headEnd type="none" w="sm" len="sm"/>
            <a:tailEnd type="none" w="sm" len="sm"/>
          </a:ln>
        </p:spPr>
      </p:pic>
      <p:sp>
        <p:nvSpPr>
          <p:cNvPr id="2881" name="Google Shape;2881;p234"/>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82" name="Google Shape;2882;p234"/>
          <p:cNvSpPr txBox="1"/>
          <p:nvPr/>
        </p:nvSpPr>
        <p:spPr>
          <a:xfrm>
            <a:off x="4777070" y="3362206"/>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2883" name="Google Shape;2883;p234"/>
          <p:cNvSpPr txBox="1"/>
          <p:nvPr/>
        </p:nvSpPr>
        <p:spPr>
          <a:xfrm>
            <a:off x="4777075" y="3666392"/>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2884" name="Google Shape;2884;p234"/>
          <p:cNvSpPr txBox="1"/>
          <p:nvPr/>
        </p:nvSpPr>
        <p:spPr>
          <a:xfrm>
            <a:off x="831276" y="3362206"/>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2885" name="Google Shape;2885;p234"/>
          <p:cNvSpPr txBox="1"/>
          <p:nvPr/>
        </p:nvSpPr>
        <p:spPr>
          <a:xfrm>
            <a:off x="826775" y="3666393"/>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2886" name="Google Shape;2886;p234"/>
          <p:cNvSpPr/>
          <p:nvPr/>
        </p:nvSpPr>
        <p:spPr>
          <a:xfrm>
            <a:off x="7265497" y="1512033"/>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87" name="Google Shape;2887;p234"/>
          <p:cNvSpPr/>
          <p:nvPr/>
        </p:nvSpPr>
        <p:spPr>
          <a:xfrm>
            <a:off x="3313311" y="1933027"/>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888" name="Google Shape;2888;p234"/>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2889" name="Google Shape;2889;p234"/>
          <p:cNvPicPr preferRelativeResize="0"/>
          <p:nvPr/>
        </p:nvPicPr>
        <p:blipFill rotWithShape="1">
          <a:blip r:embed="rId5">
            <a:alphaModFix/>
          </a:blip>
          <a:srcRect/>
          <a:stretch/>
        </p:blipFill>
        <p:spPr>
          <a:xfrm>
            <a:off x="7568096" y="1821511"/>
            <a:ext cx="767141" cy="772241"/>
          </a:xfrm>
          <a:prstGeom prst="rect">
            <a:avLst/>
          </a:prstGeom>
          <a:noFill/>
          <a:ln>
            <a:noFill/>
          </a:ln>
        </p:spPr>
      </p:pic>
      <p:sp>
        <p:nvSpPr>
          <p:cNvPr id="2890" name="Google Shape;2890;p234"/>
          <p:cNvSpPr/>
          <p:nvPr/>
        </p:nvSpPr>
        <p:spPr>
          <a:xfrm>
            <a:off x="1253067" y="1563546"/>
            <a:ext cx="1800900" cy="140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1" name="Google Shape;2891;p234"/>
          <p:cNvSpPr/>
          <p:nvPr/>
        </p:nvSpPr>
        <p:spPr>
          <a:xfrm>
            <a:off x="4777075" y="2023547"/>
            <a:ext cx="337800" cy="1065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2" name="Google Shape;2892;p234"/>
          <p:cNvSpPr/>
          <p:nvPr/>
        </p:nvSpPr>
        <p:spPr>
          <a:xfrm>
            <a:off x="5237923" y="1563546"/>
            <a:ext cx="1768200" cy="14301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893"/>
        <p:cNvGrpSpPr/>
        <p:nvPr/>
      </p:nvGrpSpPr>
      <p:grpSpPr>
        <a:xfrm>
          <a:off x="0" y="0"/>
          <a:ext cx="0" cy="0"/>
          <a:chOff x="0" y="0"/>
          <a:chExt cx="0" cy="0"/>
        </a:xfrm>
      </p:grpSpPr>
      <p:pic>
        <p:nvPicPr>
          <p:cNvPr id="2894" name="Google Shape;2894;p235" descr="Graphical user interface&#10;&#10;Description automatically generated"/>
          <p:cNvPicPr preferRelativeResize="0"/>
          <p:nvPr/>
        </p:nvPicPr>
        <p:blipFill rotWithShape="1">
          <a:blip r:embed="rId2">
            <a:alphaModFix/>
          </a:blip>
          <a:srcRect l="47816" t="7468" b="17094"/>
          <a:stretch/>
        </p:blipFill>
        <p:spPr>
          <a:xfrm>
            <a:off x="818403" y="1328630"/>
            <a:ext cx="2315400" cy="18732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895" name="Google Shape;2895;p235"/>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96" name="Google Shape;2896;p235"/>
          <p:cNvSpPr txBox="1"/>
          <p:nvPr/>
        </p:nvSpPr>
        <p:spPr>
          <a:xfrm>
            <a:off x="806575" y="3561520"/>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2897" name="Google Shape;2897;p235"/>
          <p:cNvSpPr/>
          <p:nvPr/>
        </p:nvSpPr>
        <p:spPr>
          <a:xfrm>
            <a:off x="3412022" y="1304166"/>
            <a:ext cx="1371600" cy="1372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8" name="Google Shape;2898;p235"/>
          <p:cNvSpPr/>
          <p:nvPr/>
        </p:nvSpPr>
        <p:spPr>
          <a:xfrm>
            <a:off x="5097086" y="2127808"/>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9" name="Google Shape;2899;p235"/>
          <p:cNvSpPr/>
          <p:nvPr/>
        </p:nvSpPr>
        <p:spPr>
          <a:xfrm>
            <a:off x="2464421" y="1328630"/>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00" name="Google Shape;2900;p235"/>
          <p:cNvSpPr txBox="1"/>
          <p:nvPr/>
        </p:nvSpPr>
        <p:spPr>
          <a:xfrm>
            <a:off x="3488225" y="3561520"/>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2901" name="Google Shape;2901;p235"/>
          <p:cNvSpPr/>
          <p:nvPr/>
        </p:nvSpPr>
        <p:spPr>
          <a:xfrm>
            <a:off x="6111625" y="1328629"/>
            <a:ext cx="2288100" cy="13485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02" name="Google Shape;2902;p235"/>
          <p:cNvSpPr txBox="1"/>
          <p:nvPr/>
        </p:nvSpPr>
        <p:spPr>
          <a:xfrm>
            <a:off x="30983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2903" name="Google Shape;2903;p235"/>
          <p:cNvSpPr txBox="1"/>
          <p:nvPr/>
        </p:nvSpPr>
        <p:spPr>
          <a:xfrm>
            <a:off x="43719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2904" name="Google Shape;2904;p235"/>
          <p:cNvSpPr txBox="1"/>
          <p:nvPr/>
        </p:nvSpPr>
        <p:spPr>
          <a:xfrm>
            <a:off x="625622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2905" name="Google Shape;2905;p235"/>
          <p:cNvSpPr/>
          <p:nvPr/>
        </p:nvSpPr>
        <p:spPr>
          <a:xfrm>
            <a:off x="2858620" y="2892535"/>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906"/>
        <p:cNvGrpSpPr/>
        <p:nvPr/>
      </p:nvGrpSpPr>
      <p:grpSpPr>
        <a:xfrm>
          <a:off x="0" y="0"/>
          <a:ext cx="0" cy="0"/>
          <a:chOff x="0" y="0"/>
          <a:chExt cx="0" cy="0"/>
        </a:xfrm>
      </p:grpSpPr>
      <p:graphicFrame>
        <p:nvGraphicFramePr>
          <p:cNvPr id="2907" name="Google Shape;2907;p236"/>
          <p:cNvGraphicFramePr/>
          <p:nvPr/>
        </p:nvGraphicFramePr>
        <p:xfrm>
          <a:off x="3052739" y="272601"/>
          <a:ext cx="5993800" cy="4347300"/>
        </p:xfrm>
        <a:graphic>
          <a:graphicData uri="http://schemas.openxmlformats.org/drawingml/2006/table">
            <a:tbl>
              <a:tblPr>
                <a:noFill/>
                <a:tableStyleId>{E4553520-9266-41B1-A2CE-0053D477B123}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908" name="Google Shape;2908;p236"/>
          <p:cNvSpPr txBox="1"/>
          <p:nvPr/>
        </p:nvSpPr>
        <p:spPr>
          <a:xfrm>
            <a:off x="291322" y="1862439"/>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2909" name="Google Shape;2909;p236"/>
          <p:cNvSpPr txBox="1"/>
          <p:nvPr/>
        </p:nvSpPr>
        <p:spPr>
          <a:xfrm>
            <a:off x="291322" y="2574132"/>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Download Alliance No. 1 </a:t>
            </a:r>
            <a:b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910"/>
        <p:cNvGrpSpPr/>
        <p:nvPr/>
      </p:nvGrpSpPr>
      <p:grpSpPr>
        <a:xfrm>
          <a:off x="0" y="0"/>
          <a:ext cx="0" cy="0"/>
          <a:chOff x="0" y="0"/>
          <a:chExt cx="0" cy="0"/>
        </a:xfrm>
      </p:grpSpPr>
      <p:sp>
        <p:nvSpPr>
          <p:cNvPr id="2911" name="Google Shape;2911;p237"/>
          <p:cNvSpPr/>
          <p:nvPr/>
        </p:nvSpPr>
        <p:spPr>
          <a:xfrm>
            <a:off x="6265130" y="2024198"/>
            <a:ext cx="685800" cy="686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2912" name="Google Shape;2912;p237"/>
          <p:cNvSpPr/>
          <p:nvPr/>
        </p:nvSpPr>
        <p:spPr>
          <a:xfrm>
            <a:off x="5512625" y="2769558"/>
            <a:ext cx="685800" cy="686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2913" name="Google Shape;2913;p237"/>
          <p:cNvSpPr/>
          <p:nvPr/>
        </p:nvSpPr>
        <p:spPr>
          <a:xfrm>
            <a:off x="6265731" y="2769567"/>
            <a:ext cx="685800" cy="686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2914" name="Google Shape;2914;p237"/>
          <p:cNvSpPr/>
          <p:nvPr/>
        </p:nvSpPr>
        <p:spPr>
          <a:xfrm>
            <a:off x="5512625" y="3514925"/>
            <a:ext cx="685800" cy="686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2915" name="Google Shape;2915;p237"/>
          <p:cNvSpPr/>
          <p:nvPr/>
        </p:nvSpPr>
        <p:spPr>
          <a:xfrm>
            <a:off x="6265733" y="3514925"/>
            <a:ext cx="685800" cy="686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2916" name="Google Shape;2916;p237"/>
          <p:cNvSpPr/>
          <p:nvPr/>
        </p:nvSpPr>
        <p:spPr>
          <a:xfrm>
            <a:off x="2325115" y="2030704"/>
            <a:ext cx="1424100" cy="14253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2917" name="Google Shape;2917;p237"/>
          <p:cNvSpPr/>
          <p:nvPr/>
        </p:nvSpPr>
        <p:spPr>
          <a:xfrm>
            <a:off x="3825033" y="2030713"/>
            <a:ext cx="1424100" cy="14253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2918" name="Google Shape;2918;p237"/>
          <p:cNvSpPr/>
          <p:nvPr/>
        </p:nvSpPr>
        <p:spPr>
          <a:xfrm>
            <a:off x="7018536" y="2024198"/>
            <a:ext cx="685800" cy="686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2919" name="Google Shape;2919;p237"/>
          <p:cNvSpPr/>
          <p:nvPr/>
        </p:nvSpPr>
        <p:spPr>
          <a:xfrm>
            <a:off x="7771942" y="2024198"/>
            <a:ext cx="685800" cy="686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2920" name="Google Shape;2920;p237"/>
          <p:cNvSpPr/>
          <p:nvPr/>
        </p:nvSpPr>
        <p:spPr>
          <a:xfrm>
            <a:off x="7018838" y="2769551"/>
            <a:ext cx="685800" cy="686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2921" name="Google Shape;2921;p237"/>
          <p:cNvSpPr/>
          <p:nvPr/>
        </p:nvSpPr>
        <p:spPr>
          <a:xfrm>
            <a:off x="7771945" y="2769551"/>
            <a:ext cx="685800" cy="686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2922" name="Google Shape;2922;p237"/>
          <p:cNvSpPr/>
          <p:nvPr/>
        </p:nvSpPr>
        <p:spPr>
          <a:xfrm>
            <a:off x="7018842" y="3514916"/>
            <a:ext cx="685800" cy="686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2923" name="Google Shape;2923;p237"/>
          <p:cNvSpPr/>
          <p:nvPr/>
        </p:nvSpPr>
        <p:spPr>
          <a:xfrm>
            <a:off x="7771951" y="3514916"/>
            <a:ext cx="685800" cy="686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2924" name="Google Shape;2924;p237"/>
          <p:cNvSpPr/>
          <p:nvPr/>
        </p:nvSpPr>
        <p:spPr>
          <a:xfrm>
            <a:off x="602425" y="2030704"/>
            <a:ext cx="1424100" cy="14253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2925" name="Google Shape;2925;p237"/>
          <p:cNvSpPr txBox="1"/>
          <p:nvPr/>
        </p:nvSpPr>
        <p:spPr>
          <a:xfrm>
            <a:off x="602422" y="473079"/>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2926" name="Google Shape;2926;p237"/>
          <p:cNvSpPr txBox="1"/>
          <p:nvPr/>
        </p:nvSpPr>
        <p:spPr>
          <a:xfrm>
            <a:off x="602422"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2927" name="Google Shape;2927;p237"/>
          <p:cNvSpPr txBox="1"/>
          <p:nvPr/>
        </p:nvSpPr>
        <p:spPr>
          <a:xfrm>
            <a:off x="2344775" y="1480494"/>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2928" name="Google Shape;2928;p237"/>
          <p:cNvSpPr/>
          <p:nvPr/>
        </p:nvSpPr>
        <p:spPr>
          <a:xfrm>
            <a:off x="5513525" y="2024198"/>
            <a:ext cx="684000" cy="686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2929" name="Google Shape;2929;p237"/>
          <p:cNvSpPr txBox="1"/>
          <p:nvPr/>
        </p:nvSpPr>
        <p:spPr>
          <a:xfrm>
            <a:off x="5498274"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2930" name="Google Shape;2930;p237"/>
          <p:cNvSpPr txBox="1"/>
          <p:nvPr/>
        </p:nvSpPr>
        <p:spPr>
          <a:xfrm>
            <a:off x="602422" y="3603058"/>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2931" name="Google Shape;2931;p237"/>
          <p:cNvSpPr/>
          <p:nvPr/>
        </p:nvSpPr>
        <p:spPr>
          <a:xfrm>
            <a:off x="1669225" y="3659811"/>
            <a:ext cx="3579900" cy="5415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2932" name="Google Shape;2932;p237"/>
          <p:cNvSpPr/>
          <p:nvPr/>
        </p:nvSpPr>
        <p:spPr>
          <a:xfrm>
            <a:off x="5512625" y="532543"/>
            <a:ext cx="3813000" cy="4740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2933" name="Google Shape;2933;p237"/>
          <p:cNvSpPr/>
          <p:nvPr/>
        </p:nvSpPr>
        <p:spPr>
          <a:xfrm>
            <a:off x="9144000" y="0"/>
            <a:ext cx="2657700" cy="3403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2934" name="Google Shape;2934;p237"/>
          <p:cNvGrpSpPr/>
          <p:nvPr/>
        </p:nvGrpSpPr>
        <p:grpSpPr>
          <a:xfrm>
            <a:off x="9190150" y="0"/>
            <a:ext cx="2579204" cy="3304761"/>
            <a:chOff x="9190150" y="0"/>
            <a:chExt cx="2579204" cy="3301789"/>
          </a:xfrm>
        </p:grpSpPr>
        <p:sp>
          <p:nvSpPr>
            <p:cNvPr id="2935" name="Google Shape;2935;p237"/>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2936" name="Google Shape;2936;p237"/>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2937" name="Google Shape;2937;p237"/>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2938" name="Google Shape;2938;p237"/>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2939" name="Google Shape;2939;p237"/>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2940" name="Google Shape;2940;p237"/>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2941" name="Google Shape;2941;p237"/>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2942" name="Google Shape;2942;p237"/>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2943" name="Google Shape;2943;p237"/>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2944" name="Google Shape;2944;p237"/>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2945" name="Google Shape;2945;p237"/>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2946" name="Google Shape;2946;p237"/>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2947" name="Google Shape;2947;p237"/>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2948" name="Google Shape;2948;p237"/>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2949" name="Google Shape;2949;p237"/>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2950" name="Google Shape;2950;p237"/>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00" scaled="0"/>
        </a:gradFill>
        <a:effectLst/>
      </p:bgPr>
    </p:bg>
    <p:spTree>
      <p:nvGrpSpPr>
        <p:cNvPr id="1" name="Shape 175"/>
        <p:cNvGrpSpPr/>
        <p:nvPr/>
      </p:nvGrpSpPr>
      <p:grpSpPr>
        <a:xfrm>
          <a:off x="0" y="0"/>
          <a:ext cx="0" cy="0"/>
          <a:chOff x="0" y="0"/>
          <a:chExt cx="0" cy="0"/>
        </a:xfrm>
      </p:grpSpPr>
      <p:sp>
        <p:nvSpPr>
          <p:cNvPr id="176" name="Google Shape;176;p25"/>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7" name="Google Shape;177;p25"/>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8" name="Google Shape;178;p25"/>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80" name="Google Shape;180;p25"/>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81" name="Google Shape;181;p25"/>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25"/>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3" name="Google Shape;183;p25"/>
          <p:cNvSpPr txBox="1">
            <a:spLocks noGrp="1"/>
          </p:cNvSpPr>
          <p:nvPr>
            <p:ph type="body" idx="6"/>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4" name="Google Shape;184;p25"/>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25"/>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86"/>
        <p:cNvGrpSpPr/>
        <p:nvPr/>
      </p:nvGrpSpPr>
      <p:grpSpPr>
        <a:xfrm>
          <a:off x="0" y="0"/>
          <a:ext cx="0" cy="0"/>
          <a:chOff x="0" y="0"/>
          <a:chExt cx="0" cy="0"/>
        </a:xfrm>
      </p:grpSpPr>
      <p:sp>
        <p:nvSpPr>
          <p:cNvPr id="187" name="Google Shape;187;p26"/>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6"/>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9" name="Google Shape;189;p26"/>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cxnSp>
        <p:nvCxnSpPr>
          <p:cNvPr id="190" name="Google Shape;190;p26"/>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91" name="Google Shape;191;p26"/>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6"/>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26"/>
          <p:cNvSpPr txBox="1">
            <a:spLocks noGrp="1"/>
          </p:cNvSpPr>
          <p:nvPr>
            <p:ph type="body" idx="5"/>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26"/>
          <p:cNvSpPr txBox="1">
            <a:spLocks noGrp="1"/>
          </p:cNvSpPr>
          <p:nvPr>
            <p:ph type="body" idx="6"/>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26"/>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6" name="Google Shape;196;p26"/>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97"/>
        <p:cNvGrpSpPr/>
        <p:nvPr/>
      </p:nvGrpSpPr>
      <p:grpSpPr>
        <a:xfrm>
          <a:off x="0" y="0"/>
          <a:ext cx="0" cy="0"/>
          <a:chOff x="0" y="0"/>
          <a:chExt cx="0" cy="0"/>
        </a:xfrm>
      </p:grpSpPr>
      <p:sp>
        <p:nvSpPr>
          <p:cNvPr id="198" name="Google Shape;198;p27"/>
          <p:cNvSpPr/>
          <p:nvPr/>
        </p:nvSpPr>
        <p:spPr>
          <a:xfrm>
            <a:off x="5125249" y="1669749"/>
            <a:ext cx="1371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 name="Google Shape;199;p27"/>
          <p:cNvSpPr/>
          <p:nvPr/>
        </p:nvSpPr>
        <p:spPr>
          <a:xfrm>
            <a:off x="2642249" y="1669749"/>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0" name="Google Shape;200;p27"/>
          <p:cNvSpPr txBox="1">
            <a:spLocks noGrp="1"/>
          </p:cNvSpPr>
          <p:nvPr>
            <p:ph type="subTitle" idx="1"/>
          </p:nvPr>
        </p:nvSpPr>
        <p:spPr>
          <a:xfrm>
            <a:off x="2193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 name="Google Shape;201;p27"/>
          <p:cNvSpPr txBox="1">
            <a:spLocks noGrp="1"/>
          </p:cNvSpPr>
          <p:nvPr>
            <p:ph type="subTitle" idx="2"/>
          </p:nvPr>
        </p:nvSpPr>
        <p:spPr>
          <a:xfrm>
            <a:off x="4676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 name="Google Shape;202;p27"/>
          <p:cNvSpPr txBox="1">
            <a:spLocks noGrp="1"/>
          </p:cNvSpPr>
          <p:nvPr>
            <p:ph type="subTitle" idx="3"/>
          </p:nvPr>
        </p:nvSpPr>
        <p:spPr>
          <a:xfrm>
            <a:off x="2193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3" name="Google Shape;203;p27"/>
          <p:cNvSpPr txBox="1">
            <a:spLocks noGrp="1"/>
          </p:cNvSpPr>
          <p:nvPr>
            <p:ph type="subTitle" idx="4"/>
          </p:nvPr>
        </p:nvSpPr>
        <p:spPr>
          <a:xfrm>
            <a:off x="4676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4" name="Google Shape;204;p27"/>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5" name="Google Shape;205;p27"/>
          <p:cNvSpPr>
            <a:spLocks noGrp="1"/>
          </p:cNvSpPr>
          <p:nvPr>
            <p:ph type="pic" idx="5"/>
          </p:nvPr>
        </p:nvSpPr>
        <p:spPr>
          <a:xfrm>
            <a:off x="2939429" y="1974170"/>
            <a:ext cx="777240" cy="777960"/>
          </a:xfrm>
          <a:prstGeom prst="rect">
            <a:avLst/>
          </a:prstGeom>
          <a:noFill/>
          <a:ln>
            <a:noFill/>
          </a:ln>
        </p:spPr>
      </p:sp>
      <p:sp>
        <p:nvSpPr>
          <p:cNvPr id="206" name="Google Shape;206;p27"/>
          <p:cNvSpPr>
            <a:spLocks noGrp="1"/>
          </p:cNvSpPr>
          <p:nvPr>
            <p:ph type="pic" idx="6"/>
          </p:nvPr>
        </p:nvSpPr>
        <p:spPr>
          <a:xfrm>
            <a:off x="5422429" y="1974170"/>
            <a:ext cx="777240" cy="77796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07"/>
        <p:cNvGrpSpPr/>
        <p:nvPr/>
      </p:nvGrpSpPr>
      <p:grpSpPr>
        <a:xfrm>
          <a:off x="0" y="0"/>
          <a:ext cx="0" cy="0"/>
          <a:chOff x="0" y="0"/>
          <a:chExt cx="0" cy="0"/>
        </a:xfrm>
      </p:grpSpPr>
      <p:sp>
        <p:nvSpPr>
          <p:cNvPr id="208" name="Google Shape;208;p28"/>
          <p:cNvSpPr/>
          <p:nvPr/>
        </p:nvSpPr>
        <p:spPr>
          <a:xfrm>
            <a:off x="6740750" y="1692142"/>
            <a:ext cx="1363500" cy="1364763"/>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9" name="Google Shape;209;p28"/>
          <p:cNvSpPr/>
          <p:nvPr/>
        </p:nvSpPr>
        <p:spPr>
          <a:xfrm>
            <a:off x="3935000" y="1692142"/>
            <a:ext cx="1363500" cy="1364763"/>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0" name="Google Shape;210;p28"/>
          <p:cNvSpPr/>
          <p:nvPr/>
        </p:nvSpPr>
        <p:spPr>
          <a:xfrm>
            <a:off x="1129250" y="1680995"/>
            <a:ext cx="1364100" cy="1364763"/>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1" name="Google Shape;211;p28"/>
          <p:cNvSpPr txBox="1">
            <a:spLocks noGrp="1"/>
          </p:cNvSpPr>
          <p:nvPr>
            <p:ph type="subTitle" idx="1"/>
          </p:nvPr>
        </p:nvSpPr>
        <p:spPr>
          <a:xfrm>
            <a:off x="4397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2" name="Google Shape;212;p28"/>
          <p:cNvSpPr txBox="1">
            <a:spLocks noGrp="1"/>
          </p:cNvSpPr>
          <p:nvPr>
            <p:ph type="subTitle" idx="2"/>
          </p:nvPr>
        </p:nvSpPr>
        <p:spPr>
          <a:xfrm>
            <a:off x="4397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3" name="Google Shape;213;p28"/>
          <p:cNvSpPr txBox="1">
            <a:spLocks noGrp="1"/>
          </p:cNvSpPr>
          <p:nvPr>
            <p:ph type="subTitle" idx="3"/>
          </p:nvPr>
        </p:nvSpPr>
        <p:spPr>
          <a:xfrm>
            <a:off x="324515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 name="Google Shape;214;p28"/>
          <p:cNvSpPr txBox="1">
            <a:spLocks noGrp="1"/>
          </p:cNvSpPr>
          <p:nvPr>
            <p:ph type="subTitle" idx="4"/>
          </p:nvPr>
        </p:nvSpPr>
        <p:spPr>
          <a:xfrm>
            <a:off x="324515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5" name="Google Shape;215;p28"/>
          <p:cNvSpPr txBox="1">
            <a:spLocks noGrp="1"/>
          </p:cNvSpPr>
          <p:nvPr>
            <p:ph type="subTitle" idx="5"/>
          </p:nvPr>
        </p:nvSpPr>
        <p:spPr>
          <a:xfrm>
            <a:off x="60509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 name="Google Shape;216;p28"/>
          <p:cNvSpPr txBox="1">
            <a:spLocks noGrp="1"/>
          </p:cNvSpPr>
          <p:nvPr>
            <p:ph type="subTitle" idx="6"/>
          </p:nvPr>
        </p:nvSpPr>
        <p:spPr>
          <a:xfrm>
            <a:off x="60509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7" name="Google Shape;217;p28"/>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8" name="Google Shape;218;p28"/>
          <p:cNvSpPr>
            <a:spLocks noGrp="1"/>
          </p:cNvSpPr>
          <p:nvPr>
            <p:ph type="pic" idx="7"/>
          </p:nvPr>
        </p:nvSpPr>
        <p:spPr>
          <a:xfrm>
            <a:off x="1422680" y="2005209"/>
            <a:ext cx="777240" cy="777960"/>
          </a:xfrm>
          <a:prstGeom prst="rect">
            <a:avLst/>
          </a:prstGeom>
          <a:noFill/>
          <a:ln>
            <a:noFill/>
          </a:ln>
        </p:spPr>
      </p:sp>
      <p:sp>
        <p:nvSpPr>
          <p:cNvPr id="219" name="Google Shape;219;p28"/>
          <p:cNvSpPr>
            <a:spLocks noGrp="1"/>
          </p:cNvSpPr>
          <p:nvPr>
            <p:ph type="pic" idx="8"/>
          </p:nvPr>
        </p:nvSpPr>
        <p:spPr>
          <a:xfrm>
            <a:off x="4228430" y="2005209"/>
            <a:ext cx="777240" cy="777960"/>
          </a:xfrm>
          <a:prstGeom prst="rect">
            <a:avLst/>
          </a:prstGeom>
          <a:noFill/>
          <a:ln>
            <a:noFill/>
          </a:ln>
        </p:spPr>
      </p:sp>
      <p:sp>
        <p:nvSpPr>
          <p:cNvPr id="220" name="Google Shape;220;p28"/>
          <p:cNvSpPr>
            <a:spLocks noGrp="1"/>
          </p:cNvSpPr>
          <p:nvPr>
            <p:ph type="pic" idx="9"/>
          </p:nvPr>
        </p:nvSpPr>
        <p:spPr>
          <a:xfrm>
            <a:off x="7033880" y="2005209"/>
            <a:ext cx="777240" cy="77796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21"/>
        <p:cNvGrpSpPr/>
        <p:nvPr/>
      </p:nvGrpSpPr>
      <p:grpSpPr>
        <a:xfrm>
          <a:off x="0" y="0"/>
          <a:ext cx="0" cy="0"/>
          <a:chOff x="0" y="0"/>
          <a:chExt cx="0" cy="0"/>
        </a:xfrm>
      </p:grpSpPr>
      <p:sp>
        <p:nvSpPr>
          <p:cNvPr id="222" name="Google Shape;222;p29"/>
          <p:cNvSpPr/>
          <p:nvPr/>
        </p:nvSpPr>
        <p:spPr>
          <a:xfrm>
            <a:off x="7095183" y="1669854"/>
            <a:ext cx="1374600" cy="137287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3" name="Google Shape;223;p29"/>
          <p:cNvSpPr/>
          <p:nvPr/>
        </p:nvSpPr>
        <p:spPr>
          <a:xfrm>
            <a:off x="4968008" y="1669854"/>
            <a:ext cx="1374600" cy="137287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9"/>
          <p:cNvSpPr/>
          <p:nvPr/>
        </p:nvSpPr>
        <p:spPr>
          <a:xfrm>
            <a:off x="674208" y="1669854"/>
            <a:ext cx="1374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9"/>
          <p:cNvSpPr/>
          <p:nvPr/>
        </p:nvSpPr>
        <p:spPr>
          <a:xfrm>
            <a:off x="2843933" y="1669854"/>
            <a:ext cx="1374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6" name="Google Shape;226;p29"/>
          <p:cNvSpPr txBox="1">
            <a:spLocks noGrp="1"/>
          </p:cNvSpPr>
          <p:nvPr>
            <p:ph type="subTitle" idx="1"/>
          </p:nvPr>
        </p:nvSpPr>
        <p:spPr>
          <a:xfrm>
            <a:off x="3830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7" name="Google Shape;227;p29"/>
          <p:cNvSpPr txBox="1">
            <a:spLocks noGrp="1"/>
          </p:cNvSpPr>
          <p:nvPr>
            <p:ph type="subTitle" idx="2"/>
          </p:nvPr>
        </p:nvSpPr>
        <p:spPr>
          <a:xfrm>
            <a:off x="3830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28" name="Google Shape;228;p29"/>
          <p:cNvSpPr txBox="1">
            <a:spLocks noGrp="1"/>
          </p:cNvSpPr>
          <p:nvPr>
            <p:ph type="subTitle" idx="3"/>
          </p:nvPr>
        </p:nvSpPr>
        <p:spPr>
          <a:xfrm>
            <a:off x="255278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 name="Google Shape;229;p29"/>
          <p:cNvSpPr txBox="1">
            <a:spLocks noGrp="1"/>
          </p:cNvSpPr>
          <p:nvPr>
            <p:ph type="subTitle" idx="4"/>
          </p:nvPr>
        </p:nvSpPr>
        <p:spPr>
          <a:xfrm>
            <a:off x="255278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0" name="Google Shape;230;p29"/>
          <p:cNvSpPr txBox="1">
            <a:spLocks noGrp="1"/>
          </p:cNvSpPr>
          <p:nvPr>
            <p:ph type="subTitle" idx="5"/>
          </p:nvPr>
        </p:nvSpPr>
        <p:spPr>
          <a:xfrm>
            <a:off x="46768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 name="Google Shape;231;p29"/>
          <p:cNvSpPr txBox="1">
            <a:spLocks noGrp="1"/>
          </p:cNvSpPr>
          <p:nvPr>
            <p:ph type="subTitle" idx="6"/>
          </p:nvPr>
        </p:nvSpPr>
        <p:spPr>
          <a:xfrm>
            <a:off x="46768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2" name="Google Shape;232;p29"/>
          <p:cNvSpPr txBox="1">
            <a:spLocks noGrp="1"/>
          </p:cNvSpPr>
          <p:nvPr>
            <p:ph type="subTitle" idx="7"/>
          </p:nvPr>
        </p:nvSpPr>
        <p:spPr>
          <a:xfrm>
            <a:off x="680403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 name="Google Shape;233;p29"/>
          <p:cNvSpPr txBox="1">
            <a:spLocks noGrp="1"/>
          </p:cNvSpPr>
          <p:nvPr>
            <p:ph type="subTitle" idx="8"/>
          </p:nvPr>
        </p:nvSpPr>
        <p:spPr>
          <a:xfrm>
            <a:off x="680403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4" name="Google Shape;234;p29"/>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35" name="Google Shape;235;p29"/>
          <p:cNvSpPr>
            <a:spLocks noGrp="1"/>
          </p:cNvSpPr>
          <p:nvPr>
            <p:ph type="pic" idx="9"/>
          </p:nvPr>
        </p:nvSpPr>
        <p:spPr>
          <a:xfrm>
            <a:off x="972888" y="1967309"/>
            <a:ext cx="777240" cy="777960"/>
          </a:xfrm>
          <a:prstGeom prst="rect">
            <a:avLst/>
          </a:prstGeom>
          <a:noFill/>
          <a:ln>
            <a:noFill/>
          </a:ln>
        </p:spPr>
      </p:sp>
      <p:sp>
        <p:nvSpPr>
          <p:cNvPr id="236" name="Google Shape;236;p29"/>
          <p:cNvSpPr>
            <a:spLocks noGrp="1"/>
          </p:cNvSpPr>
          <p:nvPr>
            <p:ph type="pic" idx="13"/>
          </p:nvPr>
        </p:nvSpPr>
        <p:spPr>
          <a:xfrm>
            <a:off x="3142613" y="1967309"/>
            <a:ext cx="777240" cy="777960"/>
          </a:xfrm>
          <a:prstGeom prst="rect">
            <a:avLst/>
          </a:prstGeom>
          <a:noFill/>
          <a:ln>
            <a:noFill/>
          </a:ln>
        </p:spPr>
      </p:sp>
      <p:sp>
        <p:nvSpPr>
          <p:cNvPr id="237" name="Google Shape;237;p29"/>
          <p:cNvSpPr>
            <a:spLocks noGrp="1"/>
          </p:cNvSpPr>
          <p:nvPr>
            <p:ph type="pic" idx="14"/>
          </p:nvPr>
        </p:nvSpPr>
        <p:spPr>
          <a:xfrm>
            <a:off x="5245413" y="1967309"/>
            <a:ext cx="777240" cy="777960"/>
          </a:xfrm>
          <a:prstGeom prst="rect">
            <a:avLst/>
          </a:prstGeom>
          <a:noFill/>
          <a:ln>
            <a:noFill/>
          </a:ln>
        </p:spPr>
      </p:sp>
      <p:sp>
        <p:nvSpPr>
          <p:cNvPr id="238" name="Google Shape;238;p29"/>
          <p:cNvSpPr>
            <a:spLocks noGrp="1"/>
          </p:cNvSpPr>
          <p:nvPr>
            <p:ph type="pic" idx="15"/>
          </p:nvPr>
        </p:nvSpPr>
        <p:spPr>
          <a:xfrm>
            <a:off x="7393872" y="1967309"/>
            <a:ext cx="777240" cy="77796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239"/>
        <p:cNvGrpSpPr/>
        <p:nvPr/>
      </p:nvGrpSpPr>
      <p:grpSpPr>
        <a:xfrm>
          <a:off x="0" y="0"/>
          <a:ext cx="0" cy="0"/>
          <a:chOff x="0" y="0"/>
          <a:chExt cx="0" cy="0"/>
        </a:xfrm>
      </p:grpSpPr>
      <p:sp>
        <p:nvSpPr>
          <p:cNvPr id="240" name="Google Shape;240;p30"/>
          <p:cNvSpPr/>
          <p:nvPr/>
        </p:nvSpPr>
        <p:spPr>
          <a:xfrm>
            <a:off x="3886200" y="1088371"/>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 name="Google Shape;241;p30"/>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2" name="Google Shape;242;p30"/>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3" name="Google Shape;243;p30"/>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4"/>
        <p:cNvGrpSpPr/>
        <p:nvPr/>
      </p:nvGrpSpPr>
      <p:grpSpPr>
        <a:xfrm>
          <a:off x="0" y="0"/>
          <a:ext cx="0" cy="0"/>
          <a:chOff x="0" y="0"/>
          <a:chExt cx="0" cy="0"/>
        </a:xfrm>
      </p:grpSpPr>
      <p:sp>
        <p:nvSpPr>
          <p:cNvPr id="45" name="Google Shape;45;p4"/>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 name="Google Shape;46;p4"/>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 name="Google Shape;47;p4"/>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 name="Google Shape;48;p4"/>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 name="Google Shape;49;p4"/>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 name="Google Shape;50;p4"/>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1" name="Google Shape;51;p4"/>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 name="Google Shape;52;p4"/>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4"/>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 name="Google Shape;54;p4"/>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5" name="Google Shape;55;p4"/>
          <p:cNvSpPr>
            <a:spLocks noGrp="1"/>
          </p:cNvSpPr>
          <p:nvPr>
            <p:ph type="pic" idx="7"/>
          </p:nvPr>
        </p:nvSpPr>
        <p:spPr>
          <a:xfrm>
            <a:off x="4690616" y="1563925"/>
            <a:ext cx="320040" cy="320336"/>
          </a:xfrm>
          <a:prstGeom prst="rect">
            <a:avLst/>
          </a:prstGeom>
          <a:noFill/>
          <a:ln>
            <a:noFill/>
          </a:ln>
        </p:spPr>
      </p:sp>
      <p:sp>
        <p:nvSpPr>
          <p:cNvPr id="56" name="Google Shape;56;p4"/>
          <p:cNvSpPr>
            <a:spLocks noGrp="1"/>
          </p:cNvSpPr>
          <p:nvPr>
            <p:ph type="pic" idx="8"/>
          </p:nvPr>
        </p:nvSpPr>
        <p:spPr>
          <a:xfrm>
            <a:off x="4684672" y="2360257"/>
            <a:ext cx="320040" cy="320336"/>
          </a:xfrm>
          <a:prstGeom prst="rect">
            <a:avLst/>
          </a:prstGeom>
          <a:noFill/>
          <a:ln>
            <a:noFill/>
          </a:ln>
        </p:spPr>
      </p:sp>
      <p:sp>
        <p:nvSpPr>
          <p:cNvPr id="57" name="Google Shape;57;p4"/>
          <p:cNvSpPr>
            <a:spLocks noGrp="1"/>
          </p:cNvSpPr>
          <p:nvPr>
            <p:ph type="pic" idx="9"/>
          </p:nvPr>
        </p:nvSpPr>
        <p:spPr>
          <a:xfrm>
            <a:off x="4696093" y="3156589"/>
            <a:ext cx="320040" cy="320336"/>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244"/>
        <p:cNvGrpSpPr/>
        <p:nvPr/>
      </p:nvGrpSpPr>
      <p:grpSpPr>
        <a:xfrm>
          <a:off x="0" y="0"/>
          <a:ext cx="0" cy="0"/>
          <a:chOff x="0" y="0"/>
          <a:chExt cx="0" cy="0"/>
        </a:xfrm>
      </p:grpSpPr>
      <p:sp>
        <p:nvSpPr>
          <p:cNvPr id="245" name="Google Shape;245;p31"/>
          <p:cNvSpPr/>
          <p:nvPr/>
        </p:nvSpPr>
        <p:spPr>
          <a:xfrm>
            <a:off x="3886200" y="1088371"/>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31"/>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7" name="Google Shape;247;p31"/>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8" name="Google Shape;248;p31"/>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1" name="Google Shape;251;p32"/>
          <p:cNvSpPr/>
          <p:nvPr/>
        </p:nvSpPr>
        <p:spPr>
          <a:xfrm>
            <a:off x="512194" y="1887697"/>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2" name="Google Shape;252;p32"/>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3" name="Google Shape;253;p32"/>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254"/>
        <p:cNvGrpSpPr/>
        <p:nvPr/>
      </p:nvGrpSpPr>
      <p:grpSpPr>
        <a:xfrm>
          <a:off x="0" y="0"/>
          <a:ext cx="0" cy="0"/>
          <a:chOff x="0" y="0"/>
          <a:chExt cx="0" cy="0"/>
        </a:xfrm>
      </p:grpSpPr>
      <p:sp>
        <p:nvSpPr>
          <p:cNvPr id="255" name="Google Shape;255;p33"/>
          <p:cNvSpPr/>
          <p:nvPr/>
        </p:nvSpPr>
        <p:spPr>
          <a:xfrm>
            <a:off x="512194" y="1887697"/>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 name="Google Shape;256;p33"/>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8" name="Google Shape;258;p33"/>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259"/>
        <p:cNvGrpSpPr/>
        <p:nvPr/>
      </p:nvGrpSpPr>
      <p:grpSpPr>
        <a:xfrm>
          <a:off x="0" y="0"/>
          <a:ext cx="0" cy="0"/>
          <a:chOff x="0" y="0"/>
          <a:chExt cx="0" cy="0"/>
        </a:xfrm>
      </p:grpSpPr>
      <p:sp>
        <p:nvSpPr>
          <p:cNvPr id="260" name="Google Shape;260;p34"/>
          <p:cNvSpPr/>
          <p:nvPr/>
        </p:nvSpPr>
        <p:spPr>
          <a:xfrm>
            <a:off x="512194" y="1887697"/>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1" name="Google Shape;261;p34"/>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2" name="Google Shape;262;p34"/>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63" name="Google Shape;263;p34"/>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264"/>
        <p:cNvGrpSpPr/>
        <p:nvPr/>
      </p:nvGrpSpPr>
      <p:grpSpPr>
        <a:xfrm>
          <a:off x="0" y="0"/>
          <a:ext cx="0" cy="0"/>
          <a:chOff x="0" y="0"/>
          <a:chExt cx="0" cy="0"/>
        </a:xfrm>
      </p:grpSpPr>
      <p:sp>
        <p:nvSpPr>
          <p:cNvPr id="265" name="Google Shape;265;p35"/>
          <p:cNvSpPr/>
          <p:nvPr/>
        </p:nvSpPr>
        <p:spPr>
          <a:xfrm>
            <a:off x="9157717" y="3869998"/>
            <a:ext cx="1161923" cy="1949476"/>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6" name="Google Shape;266;p35"/>
          <p:cNvSpPr/>
          <p:nvPr/>
        </p:nvSpPr>
        <p:spPr>
          <a:xfrm>
            <a:off x="9160002" y="3212516"/>
            <a:ext cx="1428750" cy="3034043"/>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7" name="Google Shape;267;p35"/>
          <p:cNvSpPr/>
          <p:nvPr/>
        </p:nvSpPr>
        <p:spPr>
          <a:xfrm>
            <a:off x="8445627" y="5165820"/>
            <a:ext cx="1428750" cy="867196"/>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8" name="Google Shape;268;p35"/>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273"/>
        <p:cNvGrpSpPr/>
        <p:nvPr/>
      </p:nvGrpSpPr>
      <p:grpSpPr>
        <a:xfrm>
          <a:off x="0" y="0"/>
          <a:ext cx="0" cy="0"/>
          <a:chOff x="0" y="0"/>
          <a:chExt cx="0" cy="0"/>
        </a:xfrm>
      </p:grpSpPr>
      <p:sp>
        <p:nvSpPr>
          <p:cNvPr id="274" name="Google Shape;274;p38"/>
          <p:cNvSpPr/>
          <p:nvPr/>
        </p:nvSpPr>
        <p:spPr>
          <a:xfrm>
            <a:off x="2981400" y="4461828"/>
            <a:ext cx="3181200" cy="600556"/>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75" name="Google Shape;275;p38"/>
          <p:cNvPicPr preferRelativeResize="0"/>
          <p:nvPr/>
        </p:nvPicPr>
        <p:blipFill rotWithShape="1">
          <a:blip r:embed="rId2">
            <a:alphaModFix/>
          </a:blip>
          <a:srcRect/>
          <a:stretch/>
        </p:blipFill>
        <p:spPr>
          <a:xfrm rot="2037362">
            <a:off x="-2381124" y="-684208"/>
            <a:ext cx="13906247" cy="10670423"/>
          </a:xfrm>
          <a:prstGeom prst="rect">
            <a:avLst/>
          </a:prstGeom>
          <a:noFill/>
          <a:ln>
            <a:noFill/>
          </a:ln>
        </p:spPr>
      </p:pic>
      <p:sp>
        <p:nvSpPr>
          <p:cNvPr id="276" name="Google Shape;276;p38"/>
          <p:cNvSpPr txBox="1"/>
          <p:nvPr/>
        </p:nvSpPr>
        <p:spPr>
          <a:xfrm>
            <a:off x="0" y="286015"/>
            <a:ext cx="9144000" cy="86269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277" name="Google Shape;277;p38"/>
          <p:cNvGrpSpPr/>
          <p:nvPr/>
        </p:nvGrpSpPr>
        <p:grpSpPr>
          <a:xfrm>
            <a:off x="217125" y="1061696"/>
            <a:ext cx="8709750" cy="1060328"/>
            <a:chOff x="193300" y="1138125"/>
            <a:chExt cx="8709750" cy="1059347"/>
          </a:xfrm>
        </p:grpSpPr>
        <p:sp>
          <p:nvSpPr>
            <p:cNvPr id="278" name="Google Shape;278;p38"/>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279" name="Google Shape;279;p38"/>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280" name="Google Shape;280;p38"/>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281" name="Google Shape;281;p38"/>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282" name="Google Shape;282;p38"/>
            <p:cNvSpPr txBox="1"/>
            <p:nvPr/>
          </p:nvSpPr>
          <p:spPr>
            <a:xfrm>
              <a:off x="7076950" y="1138125"/>
              <a:ext cx="1826100" cy="73863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283" name="Google Shape;283;p38"/>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284" name="Google Shape;284;p38"/>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285" name="Google Shape;285;p38"/>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286" name="Google Shape;286;p38"/>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287" name="Google Shape;287;p38"/>
            <p:cNvSpPr txBox="1"/>
            <p:nvPr/>
          </p:nvSpPr>
          <p:spPr>
            <a:xfrm>
              <a:off x="7148725" y="1704872"/>
              <a:ext cx="1682550" cy="49241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9"/>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629841"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0"/>
          <p:cNvSpPr txBox="1">
            <a:spLocks noGrp="1"/>
          </p:cNvSpPr>
          <p:nvPr>
            <p:ph type="body" idx="1"/>
          </p:nvPr>
        </p:nvSpPr>
        <p:spPr>
          <a:xfrm>
            <a:off x="629842" y="1262040"/>
            <a:ext cx="3868340" cy="61850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4" name="Google Shape;294;p40"/>
          <p:cNvSpPr txBox="1">
            <a:spLocks noGrp="1"/>
          </p:cNvSpPr>
          <p:nvPr>
            <p:ph type="body" idx="2"/>
          </p:nvPr>
        </p:nvSpPr>
        <p:spPr>
          <a:xfrm>
            <a:off x="629842" y="1880546"/>
            <a:ext cx="3868340"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p40"/>
          <p:cNvSpPr txBox="1">
            <a:spLocks noGrp="1"/>
          </p:cNvSpPr>
          <p:nvPr>
            <p:ph type="body" idx="3"/>
          </p:nvPr>
        </p:nvSpPr>
        <p:spPr>
          <a:xfrm>
            <a:off x="4629150" y="1262040"/>
            <a:ext cx="3887391" cy="61850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6" name="Google Shape;296;p40"/>
          <p:cNvSpPr txBox="1">
            <a:spLocks noGrp="1"/>
          </p:cNvSpPr>
          <p:nvPr>
            <p:ph type="body" idx="4"/>
          </p:nvPr>
        </p:nvSpPr>
        <p:spPr>
          <a:xfrm>
            <a:off x="4629150" y="1880546"/>
            <a:ext cx="3887391"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8"/>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297"/>
        <p:cNvGrpSpPr/>
        <p:nvPr/>
      </p:nvGrpSpPr>
      <p:grpSpPr>
        <a:xfrm>
          <a:off x="0" y="0"/>
          <a:ext cx="0" cy="0"/>
          <a:chOff x="0" y="0"/>
          <a:chExt cx="0" cy="0"/>
        </a:xfrm>
      </p:grpSpPr>
      <p:sp>
        <p:nvSpPr>
          <p:cNvPr id="298" name="Google Shape;298;p41"/>
          <p:cNvSpPr/>
          <p:nvPr/>
        </p:nvSpPr>
        <p:spPr>
          <a:xfrm>
            <a:off x="4576286" y="2632232"/>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9" name="Google Shape;299;p41"/>
          <p:cNvSpPr/>
          <p:nvPr/>
        </p:nvSpPr>
        <p:spPr>
          <a:xfrm>
            <a:off x="4576286" y="1840380"/>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 name="Google Shape;300;p4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1" name="Google Shape;301;p41"/>
          <p:cNvSpPr txBox="1">
            <a:spLocks noGrp="1"/>
          </p:cNvSpPr>
          <p:nvPr>
            <p:ph type="subTitle" idx="1"/>
          </p:nvPr>
        </p:nvSpPr>
        <p:spPr>
          <a:xfrm>
            <a:off x="5227320" y="1764192"/>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2" name="Google Shape;302;p41"/>
          <p:cNvSpPr txBox="1">
            <a:spLocks noGrp="1"/>
          </p:cNvSpPr>
          <p:nvPr>
            <p:ph type="subTitle" idx="2"/>
          </p:nvPr>
        </p:nvSpPr>
        <p:spPr>
          <a:xfrm>
            <a:off x="5227320" y="2075376"/>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3" name="Google Shape;303;p41"/>
          <p:cNvSpPr txBox="1">
            <a:spLocks noGrp="1"/>
          </p:cNvSpPr>
          <p:nvPr>
            <p:ph type="subTitle" idx="3"/>
          </p:nvPr>
        </p:nvSpPr>
        <p:spPr>
          <a:xfrm>
            <a:off x="5227320" y="256960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4" name="Google Shape;304;p41"/>
          <p:cNvSpPr txBox="1">
            <a:spLocks noGrp="1"/>
          </p:cNvSpPr>
          <p:nvPr>
            <p:ph type="subTitle" idx="4"/>
          </p:nvPr>
        </p:nvSpPr>
        <p:spPr>
          <a:xfrm>
            <a:off x="5227320" y="288079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5" name="Google Shape;305;p41"/>
          <p:cNvSpPr>
            <a:spLocks noGrp="1"/>
          </p:cNvSpPr>
          <p:nvPr>
            <p:ph type="pic" idx="5"/>
          </p:nvPr>
        </p:nvSpPr>
        <p:spPr>
          <a:xfrm>
            <a:off x="4690616" y="1954816"/>
            <a:ext cx="320040" cy="320336"/>
          </a:xfrm>
          <a:prstGeom prst="rect">
            <a:avLst/>
          </a:prstGeom>
          <a:noFill/>
          <a:ln>
            <a:noFill/>
          </a:ln>
        </p:spPr>
      </p:sp>
      <p:sp>
        <p:nvSpPr>
          <p:cNvPr id="306" name="Google Shape;306;p41"/>
          <p:cNvSpPr>
            <a:spLocks noGrp="1"/>
          </p:cNvSpPr>
          <p:nvPr>
            <p:ph type="pic" idx="6"/>
          </p:nvPr>
        </p:nvSpPr>
        <p:spPr>
          <a:xfrm>
            <a:off x="4690616" y="2746668"/>
            <a:ext cx="320040" cy="320336"/>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07"/>
        <p:cNvGrpSpPr/>
        <p:nvPr/>
      </p:nvGrpSpPr>
      <p:grpSpPr>
        <a:xfrm>
          <a:off x="0" y="0"/>
          <a:ext cx="0" cy="0"/>
          <a:chOff x="0" y="0"/>
          <a:chExt cx="0" cy="0"/>
        </a:xfrm>
      </p:grpSpPr>
      <p:sp>
        <p:nvSpPr>
          <p:cNvPr id="308" name="Google Shape;308;p42"/>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9" name="Google Shape;309;p42"/>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0" name="Google Shape;310;p42"/>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 name="Google Shape;311;p42"/>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2" name="Google Shape;312;p42"/>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3" name="Google Shape;313;p42"/>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4" name="Google Shape;314;p42"/>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5" name="Google Shape;315;p42"/>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6" name="Google Shape;316;p42"/>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7" name="Google Shape;317;p42"/>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8" name="Google Shape;318;p42"/>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9" name="Google Shape;319;p42"/>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20" name="Google Shape;320;p42"/>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21" name="Google Shape;321;p42"/>
          <p:cNvSpPr>
            <a:spLocks noGrp="1"/>
          </p:cNvSpPr>
          <p:nvPr>
            <p:ph type="pic" idx="9"/>
          </p:nvPr>
        </p:nvSpPr>
        <p:spPr>
          <a:xfrm>
            <a:off x="4694903" y="1184083"/>
            <a:ext cx="320040" cy="320336"/>
          </a:xfrm>
          <a:prstGeom prst="rect">
            <a:avLst/>
          </a:prstGeom>
          <a:noFill/>
          <a:ln>
            <a:noFill/>
          </a:ln>
        </p:spPr>
      </p:sp>
      <p:sp>
        <p:nvSpPr>
          <p:cNvPr id="322" name="Google Shape;322;p42"/>
          <p:cNvSpPr>
            <a:spLocks noGrp="1"/>
          </p:cNvSpPr>
          <p:nvPr>
            <p:ph type="pic" idx="13"/>
          </p:nvPr>
        </p:nvSpPr>
        <p:spPr>
          <a:xfrm>
            <a:off x="4694903" y="1912679"/>
            <a:ext cx="320040" cy="320336"/>
          </a:xfrm>
          <a:prstGeom prst="rect">
            <a:avLst/>
          </a:prstGeom>
          <a:noFill/>
          <a:ln>
            <a:noFill/>
          </a:ln>
        </p:spPr>
      </p:sp>
      <p:sp>
        <p:nvSpPr>
          <p:cNvPr id="323" name="Google Shape;323;p42"/>
          <p:cNvSpPr>
            <a:spLocks noGrp="1"/>
          </p:cNvSpPr>
          <p:nvPr>
            <p:ph type="pic" idx="14"/>
          </p:nvPr>
        </p:nvSpPr>
        <p:spPr>
          <a:xfrm>
            <a:off x="4694903" y="2641274"/>
            <a:ext cx="320040" cy="320336"/>
          </a:xfrm>
          <a:prstGeom prst="rect">
            <a:avLst/>
          </a:prstGeom>
          <a:noFill/>
          <a:ln>
            <a:noFill/>
          </a:ln>
        </p:spPr>
      </p:sp>
      <p:sp>
        <p:nvSpPr>
          <p:cNvPr id="324" name="Google Shape;324;p42"/>
          <p:cNvSpPr>
            <a:spLocks noGrp="1"/>
          </p:cNvSpPr>
          <p:nvPr>
            <p:ph type="pic" idx="15"/>
          </p:nvPr>
        </p:nvSpPr>
        <p:spPr>
          <a:xfrm>
            <a:off x="4694903" y="3369870"/>
            <a:ext cx="320040" cy="320336"/>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25"/>
        <p:cNvGrpSpPr/>
        <p:nvPr/>
      </p:nvGrpSpPr>
      <p:grpSpPr>
        <a:xfrm>
          <a:off x="0" y="0"/>
          <a:ext cx="0" cy="0"/>
          <a:chOff x="0" y="0"/>
          <a:chExt cx="0" cy="0"/>
        </a:xfrm>
      </p:grpSpPr>
      <p:sp>
        <p:nvSpPr>
          <p:cNvPr id="326" name="Google Shape;326;p43"/>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3"/>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8" name="Google Shape;328;p43"/>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9" name="Google Shape;329;p43"/>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0" name="Google Shape;330;p43"/>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1" name="Google Shape;331;p43"/>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 name="Google Shape;332;p43"/>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3" name="Google Shape;333;p43"/>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3"/>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5" name="Google Shape;335;p43"/>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 name="Google Shape;336;p43"/>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7" name="Google Shape;337;p43"/>
          <p:cNvSpPr>
            <a:spLocks noGrp="1"/>
          </p:cNvSpPr>
          <p:nvPr>
            <p:ph type="pic" idx="7"/>
          </p:nvPr>
        </p:nvSpPr>
        <p:spPr>
          <a:xfrm>
            <a:off x="809374" y="1375212"/>
            <a:ext cx="777240" cy="777960"/>
          </a:xfrm>
          <a:prstGeom prst="rect">
            <a:avLst/>
          </a:prstGeom>
          <a:noFill/>
          <a:ln>
            <a:noFill/>
          </a:ln>
        </p:spPr>
      </p:sp>
      <p:sp>
        <p:nvSpPr>
          <p:cNvPr id="338" name="Google Shape;338;p43"/>
          <p:cNvSpPr>
            <a:spLocks noGrp="1"/>
          </p:cNvSpPr>
          <p:nvPr>
            <p:ph type="pic" idx="8"/>
          </p:nvPr>
        </p:nvSpPr>
        <p:spPr>
          <a:xfrm>
            <a:off x="4690616" y="1563925"/>
            <a:ext cx="320040" cy="320336"/>
          </a:xfrm>
          <a:prstGeom prst="rect">
            <a:avLst/>
          </a:prstGeom>
          <a:noFill/>
          <a:ln>
            <a:noFill/>
          </a:ln>
        </p:spPr>
      </p:sp>
      <p:sp>
        <p:nvSpPr>
          <p:cNvPr id="339" name="Google Shape;339;p43"/>
          <p:cNvSpPr>
            <a:spLocks noGrp="1"/>
          </p:cNvSpPr>
          <p:nvPr>
            <p:ph type="pic" idx="9"/>
          </p:nvPr>
        </p:nvSpPr>
        <p:spPr>
          <a:xfrm>
            <a:off x="4684672" y="2360257"/>
            <a:ext cx="320040" cy="320336"/>
          </a:xfrm>
          <a:prstGeom prst="rect">
            <a:avLst/>
          </a:prstGeom>
          <a:noFill/>
          <a:ln>
            <a:noFill/>
          </a:ln>
        </p:spPr>
      </p:sp>
      <p:sp>
        <p:nvSpPr>
          <p:cNvPr id="340" name="Google Shape;340;p43"/>
          <p:cNvSpPr>
            <a:spLocks noGrp="1"/>
          </p:cNvSpPr>
          <p:nvPr>
            <p:ph type="pic" idx="13"/>
          </p:nvPr>
        </p:nvSpPr>
        <p:spPr>
          <a:xfrm>
            <a:off x="4696093" y="3156589"/>
            <a:ext cx="320040" cy="320336"/>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41"/>
        <p:cNvGrpSpPr/>
        <p:nvPr/>
      </p:nvGrpSpPr>
      <p:grpSpPr>
        <a:xfrm>
          <a:off x="0" y="0"/>
          <a:ext cx="0" cy="0"/>
          <a:chOff x="0" y="0"/>
          <a:chExt cx="0" cy="0"/>
        </a:xfrm>
      </p:grpSpPr>
      <p:sp>
        <p:nvSpPr>
          <p:cNvPr id="342" name="Google Shape;342;p44"/>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3" name="Google Shape;343;p44"/>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4" name="Google Shape;344;p44"/>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5" name="Google Shape;345;p44"/>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4"/>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4"/>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 name="Google Shape;348;p44"/>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9" name="Google Shape;349;p44"/>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0" name="Google Shape;350;p44"/>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1" name="Google Shape;351;p44"/>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2" name="Google Shape;352;p44"/>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3" name="Google Shape;353;p44"/>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4" name="Google Shape;354;p44"/>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5" name="Google Shape;355;p44"/>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56" name="Google Shape;356;p44"/>
          <p:cNvSpPr>
            <a:spLocks noGrp="1"/>
          </p:cNvSpPr>
          <p:nvPr>
            <p:ph type="pic" idx="9"/>
          </p:nvPr>
        </p:nvSpPr>
        <p:spPr>
          <a:xfrm>
            <a:off x="809374" y="1375212"/>
            <a:ext cx="777240" cy="777960"/>
          </a:xfrm>
          <a:prstGeom prst="rect">
            <a:avLst/>
          </a:prstGeom>
          <a:noFill/>
          <a:ln>
            <a:noFill/>
          </a:ln>
        </p:spPr>
      </p:sp>
      <p:sp>
        <p:nvSpPr>
          <p:cNvPr id="357" name="Google Shape;357;p44"/>
          <p:cNvSpPr>
            <a:spLocks noGrp="1"/>
          </p:cNvSpPr>
          <p:nvPr>
            <p:ph type="pic" idx="13"/>
          </p:nvPr>
        </p:nvSpPr>
        <p:spPr>
          <a:xfrm>
            <a:off x="4694903" y="1184083"/>
            <a:ext cx="320040" cy="320336"/>
          </a:xfrm>
          <a:prstGeom prst="rect">
            <a:avLst/>
          </a:prstGeom>
          <a:noFill/>
          <a:ln>
            <a:noFill/>
          </a:ln>
        </p:spPr>
      </p:sp>
      <p:sp>
        <p:nvSpPr>
          <p:cNvPr id="358" name="Google Shape;358;p44"/>
          <p:cNvSpPr>
            <a:spLocks noGrp="1"/>
          </p:cNvSpPr>
          <p:nvPr>
            <p:ph type="pic" idx="14"/>
          </p:nvPr>
        </p:nvSpPr>
        <p:spPr>
          <a:xfrm>
            <a:off x="4694903" y="1912679"/>
            <a:ext cx="320040" cy="320336"/>
          </a:xfrm>
          <a:prstGeom prst="rect">
            <a:avLst/>
          </a:prstGeom>
          <a:noFill/>
          <a:ln>
            <a:noFill/>
          </a:ln>
        </p:spPr>
      </p:sp>
      <p:sp>
        <p:nvSpPr>
          <p:cNvPr id="359" name="Google Shape;359;p44"/>
          <p:cNvSpPr>
            <a:spLocks noGrp="1"/>
          </p:cNvSpPr>
          <p:nvPr>
            <p:ph type="pic" idx="15"/>
          </p:nvPr>
        </p:nvSpPr>
        <p:spPr>
          <a:xfrm>
            <a:off x="4694903" y="2641274"/>
            <a:ext cx="320040" cy="320336"/>
          </a:xfrm>
          <a:prstGeom prst="rect">
            <a:avLst/>
          </a:prstGeom>
          <a:noFill/>
          <a:ln>
            <a:noFill/>
          </a:ln>
        </p:spPr>
      </p:sp>
      <p:sp>
        <p:nvSpPr>
          <p:cNvPr id="360" name="Google Shape;360;p44"/>
          <p:cNvSpPr>
            <a:spLocks noGrp="1"/>
          </p:cNvSpPr>
          <p:nvPr>
            <p:ph type="pic" idx="16"/>
          </p:nvPr>
        </p:nvSpPr>
        <p:spPr>
          <a:xfrm>
            <a:off x="4694903" y="3369870"/>
            <a:ext cx="320040" cy="320336"/>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61"/>
        <p:cNvGrpSpPr/>
        <p:nvPr/>
      </p:nvGrpSpPr>
      <p:grpSpPr>
        <a:xfrm>
          <a:off x="0" y="0"/>
          <a:ext cx="0" cy="0"/>
          <a:chOff x="0" y="0"/>
          <a:chExt cx="0" cy="0"/>
        </a:xfrm>
      </p:grpSpPr>
      <p:sp>
        <p:nvSpPr>
          <p:cNvPr id="362" name="Google Shape;362;p45"/>
          <p:cNvSpPr/>
          <p:nvPr/>
        </p:nvSpPr>
        <p:spPr>
          <a:xfrm>
            <a:off x="448413"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3" name="Google Shape;363;p45"/>
          <p:cNvSpPr/>
          <p:nvPr/>
        </p:nvSpPr>
        <p:spPr>
          <a:xfrm>
            <a:off x="3374892"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4" name="Google Shape;364;p45"/>
          <p:cNvSpPr/>
          <p:nvPr/>
        </p:nvSpPr>
        <p:spPr>
          <a:xfrm>
            <a:off x="6282546"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5" name="Google Shape;365;p45"/>
          <p:cNvSpPr txBox="1">
            <a:spLocks noGrp="1"/>
          </p:cNvSpPr>
          <p:nvPr>
            <p:ph type="title"/>
          </p:nvPr>
        </p:nvSpPr>
        <p:spPr>
          <a:xfrm>
            <a:off x="362225" y="0"/>
            <a:ext cx="7810500" cy="197642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66" name="Google Shape;366;p45"/>
          <p:cNvSpPr txBox="1">
            <a:spLocks noGrp="1"/>
          </p:cNvSpPr>
          <p:nvPr>
            <p:ph type="subTitle" idx="1"/>
          </p:nvPr>
        </p:nvSpPr>
        <p:spPr>
          <a:xfrm>
            <a:off x="356616"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 name="Google Shape;367;p45"/>
          <p:cNvSpPr txBox="1">
            <a:spLocks noGrp="1"/>
          </p:cNvSpPr>
          <p:nvPr>
            <p:ph type="subTitle" idx="2"/>
          </p:nvPr>
        </p:nvSpPr>
        <p:spPr>
          <a:xfrm>
            <a:off x="356616"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68" name="Google Shape;368;p45"/>
          <p:cNvSpPr txBox="1">
            <a:spLocks noGrp="1"/>
          </p:cNvSpPr>
          <p:nvPr>
            <p:ph type="subTitle" idx="3"/>
          </p:nvPr>
        </p:nvSpPr>
        <p:spPr>
          <a:xfrm>
            <a:off x="325526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9" name="Google Shape;369;p45"/>
          <p:cNvSpPr txBox="1">
            <a:spLocks noGrp="1"/>
          </p:cNvSpPr>
          <p:nvPr>
            <p:ph type="subTitle" idx="4"/>
          </p:nvPr>
        </p:nvSpPr>
        <p:spPr>
          <a:xfrm>
            <a:off x="325526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0" name="Google Shape;370;p45"/>
          <p:cNvSpPr txBox="1">
            <a:spLocks noGrp="1"/>
          </p:cNvSpPr>
          <p:nvPr>
            <p:ph type="subTitle" idx="5"/>
          </p:nvPr>
        </p:nvSpPr>
        <p:spPr>
          <a:xfrm>
            <a:off x="615391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1" name="Google Shape;371;p45"/>
          <p:cNvSpPr txBox="1">
            <a:spLocks noGrp="1"/>
          </p:cNvSpPr>
          <p:nvPr>
            <p:ph type="subTitle" idx="6"/>
          </p:nvPr>
        </p:nvSpPr>
        <p:spPr>
          <a:xfrm>
            <a:off x="615391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2" name="Google Shape;372;p45"/>
          <p:cNvSpPr>
            <a:spLocks noGrp="1"/>
          </p:cNvSpPr>
          <p:nvPr>
            <p:ph type="pic" idx="7"/>
          </p:nvPr>
        </p:nvSpPr>
        <p:spPr>
          <a:xfrm>
            <a:off x="561243" y="2090798"/>
            <a:ext cx="320040" cy="320336"/>
          </a:xfrm>
          <a:prstGeom prst="rect">
            <a:avLst/>
          </a:prstGeom>
          <a:noFill/>
          <a:ln>
            <a:noFill/>
          </a:ln>
        </p:spPr>
      </p:sp>
      <p:sp>
        <p:nvSpPr>
          <p:cNvPr id="373" name="Google Shape;373;p45"/>
          <p:cNvSpPr>
            <a:spLocks noGrp="1"/>
          </p:cNvSpPr>
          <p:nvPr>
            <p:ph type="pic" idx="8"/>
          </p:nvPr>
        </p:nvSpPr>
        <p:spPr>
          <a:xfrm>
            <a:off x="3487722" y="2094660"/>
            <a:ext cx="320040" cy="320336"/>
          </a:xfrm>
          <a:prstGeom prst="rect">
            <a:avLst/>
          </a:prstGeom>
          <a:noFill/>
          <a:ln>
            <a:noFill/>
          </a:ln>
        </p:spPr>
      </p:sp>
      <p:sp>
        <p:nvSpPr>
          <p:cNvPr id="374" name="Google Shape;374;p45"/>
          <p:cNvSpPr>
            <a:spLocks noGrp="1"/>
          </p:cNvSpPr>
          <p:nvPr>
            <p:ph type="pic" idx="9"/>
          </p:nvPr>
        </p:nvSpPr>
        <p:spPr>
          <a:xfrm>
            <a:off x="6395376" y="2090798"/>
            <a:ext cx="320040" cy="320336"/>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75"/>
        <p:cNvGrpSpPr/>
        <p:nvPr/>
      </p:nvGrpSpPr>
      <p:grpSpPr>
        <a:xfrm>
          <a:off x="0" y="0"/>
          <a:ext cx="0" cy="0"/>
          <a:chOff x="0" y="0"/>
          <a:chExt cx="0" cy="0"/>
        </a:xfrm>
      </p:grpSpPr>
      <p:sp>
        <p:nvSpPr>
          <p:cNvPr id="376" name="Google Shape;376;p46"/>
          <p:cNvSpPr/>
          <p:nvPr/>
        </p:nvSpPr>
        <p:spPr>
          <a:xfrm>
            <a:off x="3373356"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7" name="Google Shape;377;p46"/>
          <p:cNvSpPr/>
          <p:nvPr/>
        </p:nvSpPr>
        <p:spPr>
          <a:xfrm>
            <a:off x="6282529"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8" name="Google Shape;378;p46"/>
          <p:cNvSpPr/>
          <p:nvPr/>
        </p:nvSpPr>
        <p:spPr>
          <a:xfrm>
            <a:off x="3373356"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9" name="Google Shape;379;p46"/>
          <p:cNvSpPr/>
          <p:nvPr/>
        </p:nvSpPr>
        <p:spPr>
          <a:xfrm>
            <a:off x="6320504"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0" name="Google Shape;380;p46"/>
          <p:cNvSpPr txBox="1">
            <a:spLocks noGrp="1"/>
          </p:cNvSpPr>
          <p:nvPr>
            <p:ph type="title"/>
          </p:nvPr>
        </p:nvSpPr>
        <p:spPr>
          <a:xfrm>
            <a:off x="376470" y="1701788"/>
            <a:ext cx="255224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81" name="Google Shape;381;p46"/>
          <p:cNvSpPr txBox="1">
            <a:spLocks noGrp="1"/>
          </p:cNvSpPr>
          <p:nvPr>
            <p:ph type="subTitle" idx="1"/>
          </p:nvPr>
        </p:nvSpPr>
        <p:spPr>
          <a:xfrm>
            <a:off x="3265921"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2" name="Google Shape;382;p46"/>
          <p:cNvSpPr txBox="1">
            <a:spLocks noGrp="1"/>
          </p:cNvSpPr>
          <p:nvPr>
            <p:ph type="subTitle" idx="2"/>
          </p:nvPr>
        </p:nvSpPr>
        <p:spPr>
          <a:xfrm>
            <a:off x="3265921"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 name="Google Shape;383;p46"/>
          <p:cNvSpPr txBox="1">
            <a:spLocks noGrp="1"/>
          </p:cNvSpPr>
          <p:nvPr>
            <p:ph type="subTitle" idx="3"/>
          </p:nvPr>
        </p:nvSpPr>
        <p:spPr>
          <a:xfrm>
            <a:off x="3265921"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4" name="Google Shape;384;p46"/>
          <p:cNvSpPr txBox="1">
            <a:spLocks noGrp="1"/>
          </p:cNvSpPr>
          <p:nvPr>
            <p:ph type="subTitle" idx="4"/>
          </p:nvPr>
        </p:nvSpPr>
        <p:spPr>
          <a:xfrm>
            <a:off x="3265921"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5" name="Google Shape;385;p46"/>
          <p:cNvSpPr txBox="1">
            <a:spLocks noGrp="1"/>
          </p:cNvSpPr>
          <p:nvPr>
            <p:ph type="subTitle" idx="5"/>
          </p:nvPr>
        </p:nvSpPr>
        <p:spPr>
          <a:xfrm>
            <a:off x="6228577"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6"/>
          </p:nvPr>
        </p:nvSpPr>
        <p:spPr>
          <a:xfrm>
            <a:off x="6228577"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7"/>
          </p:nvPr>
        </p:nvSpPr>
        <p:spPr>
          <a:xfrm>
            <a:off x="6228577"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8"/>
          </p:nvPr>
        </p:nvSpPr>
        <p:spPr>
          <a:xfrm>
            <a:off x="6228577"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a:spLocks noGrp="1"/>
          </p:cNvSpPr>
          <p:nvPr>
            <p:ph type="pic" idx="9"/>
          </p:nvPr>
        </p:nvSpPr>
        <p:spPr>
          <a:xfrm>
            <a:off x="3486036" y="928430"/>
            <a:ext cx="320040" cy="320336"/>
          </a:xfrm>
          <a:prstGeom prst="rect">
            <a:avLst/>
          </a:prstGeom>
          <a:noFill/>
          <a:ln>
            <a:noFill/>
          </a:ln>
        </p:spPr>
      </p:sp>
      <p:sp>
        <p:nvSpPr>
          <p:cNvPr id="390" name="Google Shape;390;p46"/>
          <p:cNvSpPr>
            <a:spLocks noGrp="1"/>
          </p:cNvSpPr>
          <p:nvPr>
            <p:ph type="pic" idx="13"/>
          </p:nvPr>
        </p:nvSpPr>
        <p:spPr>
          <a:xfrm>
            <a:off x="6395209" y="928430"/>
            <a:ext cx="320040" cy="320336"/>
          </a:xfrm>
          <a:prstGeom prst="rect">
            <a:avLst/>
          </a:prstGeom>
          <a:noFill/>
          <a:ln>
            <a:noFill/>
          </a:ln>
        </p:spPr>
      </p:sp>
      <p:sp>
        <p:nvSpPr>
          <p:cNvPr id="391" name="Google Shape;391;p46"/>
          <p:cNvSpPr>
            <a:spLocks noGrp="1"/>
          </p:cNvSpPr>
          <p:nvPr>
            <p:ph type="pic" idx="14"/>
          </p:nvPr>
        </p:nvSpPr>
        <p:spPr>
          <a:xfrm>
            <a:off x="3486036" y="2965922"/>
            <a:ext cx="320040" cy="320336"/>
          </a:xfrm>
          <a:prstGeom prst="rect">
            <a:avLst/>
          </a:prstGeom>
          <a:noFill/>
          <a:ln>
            <a:noFill/>
          </a:ln>
        </p:spPr>
      </p:sp>
      <p:sp>
        <p:nvSpPr>
          <p:cNvPr id="392" name="Google Shape;392;p46"/>
          <p:cNvSpPr>
            <a:spLocks noGrp="1"/>
          </p:cNvSpPr>
          <p:nvPr>
            <p:ph type="pic" idx="15"/>
          </p:nvPr>
        </p:nvSpPr>
        <p:spPr>
          <a:xfrm>
            <a:off x="6433184" y="2965922"/>
            <a:ext cx="320040" cy="320336"/>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93"/>
        <p:cNvGrpSpPr/>
        <p:nvPr/>
      </p:nvGrpSpPr>
      <p:grpSpPr>
        <a:xfrm>
          <a:off x="0" y="0"/>
          <a:ext cx="0" cy="0"/>
          <a:chOff x="0" y="0"/>
          <a:chExt cx="0" cy="0"/>
        </a:xfrm>
      </p:grpSpPr>
      <p:cxnSp>
        <p:nvCxnSpPr>
          <p:cNvPr id="394" name="Google Shape;394;p47"/>
          <p:cNvCxnSpPr>
            <a:endCxn id="395" idx="4"/>
          </p:cNvCxnSpPr>
          <p:nvPr/>
        </p:nvCxnSpPr>
        <p:spPr>
          <a:xfrm>
            <a:off x="4697036" y="1736620"/>
            <a:ext cx="0" cy="1906500"/>
          </a:xfrm>
          <a:prstGeom prst="straightConnector1">
            <a:avLst/>
          </a:prstGeom>
          <a:noFill/>
          <a:ln w="19050" cap="flat" cmpd="sng">
            <a:solidFill>
              <a:schemeClr val="accent1"/>
            </a:solidFill>
            <a:prstDash val="solid"/>
            <a:round/>
            <a:headEnd type="none" w="sm" len="sm"/>
            <a:tailEnd type="none" w="sm" len="sm"/>
          </a:ln>
        </p:spPr>
      </p:cxnSp>
      <p:sp>
        <p:nvSpPr>
          <p:cNvPr id="396" name="Google Shape;396;p47"/>
          <p:cNvSpPr/>
          <p:nvPr/>
        </p:nvSpPr>
        <p:spPr>
          <a:xfrm>
            <a:off x="4481704" y="157880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97" name="Google Shape;397;p47"/>
          <p:cNvSpPr/>
          <p:nvPr/>
        </p:nvSpPr>
        <p:spPr>
          <a:xfrm>
            <a:off x="4482723" y="2124390"/>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98" name="Google Shape;398;p47"/>
          <p:cNvSpPr/>
          <p:nvPr/>
        </p:nvSpPr>
        <p:spPr>
          <a:xfrm>
            <a:off x="4482723" y="2669244"/>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95" name="Google Shape;395;p47"/>
          <p:cNvSpPr/>
          <p:nvPr/>
        </p:nvSpPr>
        <p:spPr>
          <a:xfrm>
            <a:off x="4482723" y="3214098"/>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99" name="Google Shape;399;p47"/>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00" name="Google Shape;400;p47"/>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 name="Google Shape;401;p47"/>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3" name="Google Shape;403;p47"/>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04"/>
        <p:cNvGrpSpPr/>
        <p:nvPr/>
      </p:nvGrpSpPr>
      <p:grpSpPr>
        <a:xfrm>
          <a:off x="0" y="0"/>
          <a:ext cx="0" cy="0"/>
          <a:chOff x="0" y="0"/>
          <a:chExt cx="0" cy="0"/>
        </a:xfrm>
      </p:grpSpPr>
      <p:cxnSp>
        <p:nvCxnSpPr>
          <p:cNvPr id="405" name="Google Shape;405;p48"/>
          <p:cNvCxnSpPr>
            <a:endCxn id="406" idx="4"/>
          </p:cNvCxnSpPr>
          <p:nvPr/>
        </p:nvCxnSpPr>
        <p:spPr>
          <a:xfrm>
            <a:off x="4697036" y="1447867"/>
            <a:ext cx="0" cy="2451300"/>
          </a:xfrm>
          <a:prstGeom prst="straightConnector1">
            <a:avLst/>
          </a:prstGeom>
          <a:noFill/>
          <a:ln w="19050" cap="flat" cmpd="sng">
            <a:solidFill>
              <a:schemeClr val="accent1"/>
            </a:solidFill>
            <a:prstDash val="solid"/>
            <a:round/>
            <a:headEnd type="none" w="sm" len="sm"/>
            <a:tailEnd type="none" w="sm" len="sm"/>
          </a:ln>
        </p:spPr>
      </p:cxnSp>
      <p:sp>
        <p:nvSpPr>
          <p:cNvPr id="407" name="Google Shape;407;p48"/>
          <p:cNvSpPr/>
          <p:nvPr/>
        </p:nvSpPr>
        <p:spPr>
          <a:xfrm>
            <a:off x="4482723" y="129072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08" name="Google Shape;408;p48"/>
          <p:cNvSpPr/>
          <p:nvPr/>
        </p:nvSpPr>
        <p:spPr>
          <a:xfrm>
            <a:off x="4482723" y="183558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09" name="Google Shape;409;p48"/>
          <p:cNvSpPr/>
          <p:nvPr/>
        </p:nvSpPr>
        <p:spPr>
          <a:xfrm>
            <a:off x="4482723" y="238043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10" name="Google Shape;410;p48"/>
          <p:cNvSpPr/>
          <p:nvPr/>
        </p:nvSpPr>
        <p:spPr>
          <a:xfrm>
            <a:off x="4482723" y="292529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06" name="Google Shape;406;p48"/>
          <p:cNvSpPr/>
          <p:nvPr/>
        </p:nvSpPr>
        <p:spPr>
          <a:xfrm>
            <a:off x="4482723" y="347014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11" name="Google Shape;411;p4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6" name="Google Shape;416;p48"/>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19" name="Google Shape;419;p49"/>
          <p:cNvCxnSpPr/>
          <p:nvPr/>
        </p:nvCxnSpPr>
        <p:spPr>
          <a:xfrm>
            <a:off x="4716590" y="1104502"/>
            <a:ext cx="0" cy="2781560"/>
          </a:xfrm>
          <a:prstGeom prst="straightConnector1">
            <a:avLst/>
          </a:prstGeom>
          <a:noFill/>
          <a:ln w="19050" cap="flat" cmpd="sng">
            <a:solidFill>
              <a:schemeClr val="accent1"/>
            </a:solidFill>
            <a:prstDash val="solid"/>
            <a:round/>
            <a:headEnd type="none" w="sm" len="sm"/>
            <a:tailEnd type="none" w="sm" len="sm"/>
          </a:ln>
        </p:spPr>
      </p:cxnSp>
      <p:sp>
        <p:nvSpPr>
          <p:cNvPr id="420" name="Google Shape;420;p49"/>
          <p:cNvSpPr/>
          <p:nvPr/>
        </p:nvSpPr>
        <p:spPr>
          <a:xfrm>
            <a:off x="4502278" y="94728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21" name="Google Shape;421;p49"/>
          <p:cNvSpPr/>
          <p:nvPr/>
        </p:nvSpPr>
        <p:spPr>
          <a:xfrm>
            <a:off x="4502278" y="149213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22" name="Google Shape;422;p49"/>
          <p:cNvSpPr/>
          <p:nvPr/>
        </p:nvSpPr>
        <p:spPr>
          <a:xfrm>
            <a:off x="4502278" y="203698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23" name="Google Shape;423;p49"/>
          <p:cNvSpPr/>
          <p:nvPr/>
        </p:nvSpPr>
        <p:spPr>
          <a:xfrm>
            <a:off x="4502278" y="258184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24" name="Google Shape;424;p49"/>
          <p:cNvSpPr/>
          <p:nvPr/>
        </p:nvSpPr>
        <p:spPr>
          <a:xfrm>
            <a:off x="4502278" y="312669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25" name="Google Shape;425;p49"/>
          <p:cNvSpPr/>
          <p:nvPr/>
        </p:nvSpPr>
        <p:spPr>
          <a:xfrm>
            <a:off x="4502278" y="367155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426" name="Google Shape;426;p49"/>
          <p:cNvSpPr txBox="1">
            <a:spLocks noGrp="1"/>
          </p:cNvSpPr>
          <p:nvPr>
            <p:ph type="subTitle" idx="1"/>
          </p:nvPr>
        </p:nvSpPr>
        <p:spPr>
          <a:xfrm>
            <a:off x="5102352" y="100677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2"/>
          </p:nvPr>
        </p:nvSpPr>
        <p:spPr>
          <a:xfrm>
            <a:off x="5102352" y="155363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3"/>
          </p:nvPr>
        </p:nvSpPr>
        <p:spPr>
          <a:xfrm>
            <a:off x="5102352" y="210049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 name="Google Shape;429;p49"/>
          <p:cNvSpPr txBox="1">
            <a:spLocks noGrp="1"/>
          </p:cNvSpPr>
          <p:nvPr>
            <p:ph type="subTitle" idx="4"/>
          </p:nvPr>
        </p:nvSpPr>
        <p:spPr>
          <a:xfrm>
            <a:off x="5102352" y="2647359"/>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0" name="Google Shape;430;p49"/>
          <p:cNvSpPr txBox="1">
            <a:spLocks noGrp="1"/>
          </p:cNvSpPr>
          <p:nvPr>
            <p:ph type="subTitle" idx="5"/>
          </p:nvPr>
        </p:nvSpPr>
        <p:spPr>
          <a:xfrm>
            <a:off x="5102352" y="319422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1" name="Google Shape;431;p49"/>
          <p:cNvSpPr txBox="1">
            <a:spLocks noGrp="1"/>
          </p:cNvSpPr>
          <p:nvPr>
            <p:ph type="subTitle" idx="6"/>
          </p:nvPr>
        </p:nvSpPr>
        <p:spPr>
          <a:xfrm>
            <a:off x="5102352" y="3741077"/>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32"/>
        <p:cNvGrpSpPr/>
        <p:nvPr/>
      </p:nvGrpSpPr>
      <p:grpSpPr>
        <a:xfrm>
          <a:off x="0" y="0"/>
          <a:ext cx="0" cy="0"/>
          <a:chOff x="0" y="0"/>
          <a:chExt cx="0" cy="0"/>
        </a:xfrm>
      </p:grpSpPr>
      <p:cxnSp>
        <p:nvCxnSpPr>
          <p:cNvPr id="433" name="Google Shape;433;p50"/>
          <p:cNvCxnSpPr/>
          <p:nvPr/>
        </p:nvCxnSpPr>
        <p:spPr>
          <a:xfrm>
            <a:off x="4716590" y="1745593"/>
            <a:ext cx="0" cy="1750964"/>
          </a:xfrm>
          <a:prstGeom prst="straightConnector1">
            <a:avLst/>
          </a:prstGeom>
          <a:noFill/>
          <a:ln w="19050" cap="flat" cmpd="sng">
            <a:solidFill>
              <a:schemeClr val="accent3"/>
            </a:solidFill>
            <a:prstDash val="solid"/>
            <a:round/>
            <a:headEnd type="none" w="sm" len="sm"/>
            <a:tailEnd type="none" w="sm" len="sm"/>
          </a:ln>
        </p:spPr>
      </p:cxnSp>
      <p:grpSp>
        <p:nvGrpSpPr>
          <p:cNvPr id="434" name="Google Shape;434;p50"/>
          <p:cNvGrpSpPr/>
          <p:nvPr/>
        </p:nvGrpSpPr>
        <p:grpSpPr>
          <a:xfrm>
            <a:off x="4502278" y="1578801"/>
            <a:ext cx="428625" cy="2063584"/>
            <a:chOff x="4502277" y="1577340"/>
            <a:chExt cx="428625" cy="2061675"/>
          </a:xfrm>
        </p:grpSpPr>
        <p:sp>
          <p:nvSpPr>
            <p:cNvPr id="435" name="Google Shape;435;p50"/>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6" name="Google Shape;436;p50"/>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7" name="Google Shape;437;p50"/>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8" name="Google Shape;438;p50"/>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39" name="Google Shape;439;p50"/>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40" name="Google Shape;440;p50"/>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41" name="Google Shape;441;p50"/>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42" name="Google Shape;442;p50"/>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43" name="Google Shape;443;p50"/>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44" name="Google Shape;444;p50"/>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5" name="Google Shape;445;p50"/>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6" name="Google Shape;446;p50"/>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7" name="Google Shape;447;p50"/>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48"/>
        <p:cNvGrpSpPr/>
        <p:nvPr/>
      </p:nvGrpSpPr>
      <p:grpSpPr>
        <a:xfrm>
          <a:off x="0" y="0"/>
          <a:ext cx="0" cy="0"/>
          <a:chOff x="0" y="0"/>
          <a:chExt cx="0" cy="0"/>
        </a:xfrm>
      </p:grpSpPr>
      <p:sp>
        <p:nvSpPr>
          <p:cNvPr id="449" name="Google Shape;449;p51"/>
          <p:cNvSpPr/>
          <p:nvPr/>
        </p:nvSpPr>
        <p:spPr>
          <a:xfrm>
            <a:off x="447038"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0" name="Google Shape;450;p51"/>
          <p:cNvSpPr/>
          <p:nvPr/>
        </p:nvSpPr>
        <p:spPr>
          <a:xfrm>
            <a:off x="3252055" y="1557241"/>
            <a:ext cx="26730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1" name="Google Shape;451;p51"/>
          <p:cNvSpPr/>
          <p:nvPr/>
        </p:nvSpPr>
        <p:spPr>
          <a:xfrm>
            <a:off x="6091387"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2" name="Google Shape;452;p51"/>
          <p:cNvSpPr/>
          <p:nvPr/>
        </p:nvSpPr>
        <p:spPr>
          <a:xfrm rot="5400000">
            <a:off x="104046" y="210931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3" name="Google Shape;453;p51"/>
          <p:cNvSpPr/>
          <p:nvPr/>
        </p:nvSpPr>
        <p:spPr>
          <a:xfrm rot="5400000">
            <a:off x="2909126" y="2185580"/>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4" name="Google Shape;454;p51"/>
          <p:cNvSpPr/>
          <p:nvPr/>
        </p:nvSpPr>
        <p:spPr>
          <a:xfrm rot="5400000">
            <a:off x="5748533" y="2185580"/>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5" name="Google Shape;455;p51"/>
          <p:cNvSpPr txBox="1">
            <a:spLocks noGrp="1"/>
          </p:cNvSpPr>
          <p:nvPr>
            <p:ph type="title"/>
          </p:nvPr>
        </p:nvSpPr>
        <p:spPr>
          <a:xfrm>
            <a:off x="447050" y="-24497"/>
            <a:ext cx="8258700" cy="1581863"/>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6522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7" name="Google Shape;457;p51"/>
          <p:cNvSpPr txBox="1">
            <a:spLocks noGrp="1"/>
          </p:cNvSpPr>
          <p:nvPr>
            <p:ph type="subTitle" idx="2"/>
          </p:nvPr>
        </p:nvSpPr>
        <p:spPr>
          <a:xfrm>
            <a:off x="6522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58" name="Google Shape;458;p51"/>
          <p:cNvSpPr txBox="1">
            <a:spLocks noGrp="1"/>
          </p:cNvSpPr>
          <p:nvPr>
            <p:ph type="subTitle" idx="3"/>
          </p:nvPr>
        </p:nvSpPr>
        <p:spPr>
          <a:xfrm>
            <a:off x="3471450" y="1787954"/>
            <a:ext cx="22050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9" name="Google Shape;459;p51"/>
          <p:cNvSpPr txBox="1">
            <a:spLocks noGrp="1"/>
          </p:cNvSpPr>
          <p:nvPr>
            <p:ph type="subTitle" idx="4"/>
          </p:nvPr>
        </p:nvSpPr>
        <p:spPr>
          <a:xfrm>
            <a:off x="3471448" y="2486425"/>
            <a:ext cx="22050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60" name="Google Shape;460;p51"/>
          <p:cNvSpPr txBox="1">
            <a:spLocks noGrp="1"/>
          </p:cNvSpPr>
          <p:nvPr>
            <p:ph type="subTitle" idx="5"/>
          </p:nvPr>
        </p:nvSpPr>
        <p:spPr>
          <a:xfrm>
            <a:off x="62884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61" name="Google Shape;461;p51"/>
          <p:cNvSpPr txBox="1">
            <a:spLocks noGrp="1"/>
          </p:cNvSpPr>
          <p:nvPr>
            <p:ph type="subTitle" idx="6"/>
          </p:nvPr>
        </p:nvSpPr>
        <p:spPr>
          <a:xfrm>
            <a:off x="62884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497829" y="2137978"/>
            <a:ext cx="2948100" cy="87230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64" name="Google Shape;464;p52"/>
          <p:cNvSpPr/>
          <p:nvPr/>
        </p:nvSpPr>
        <p:spPr>
          <a:xfrm>
            <a:off x="6455709"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5" name="Google Shape;465;p52"/>
          <p:cNvSpPr/>
          <p:nvPr/>
        </p:nvSpPr>
        <p:spPr>
          <a:xfrm>
            <a:off x="6455709"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6" name="Google Shape;466;p52"/>
          <p:cNvSpPr txBox="1">
            <a:spLocks noGrp="1"/>
          </p:cNvSpPr>
          <p:nvPr>
            <p:ph type="subTitle" idx="1"/>
          </p:nvPr>
        </p:nvSpPr>
        <p:spPr>
          <a:xfrm>
            <a:off x="6616125"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7" name="Google Shape;467;p52"/>
          <p:cNvSpPr txBox="1">
            <a:spLocks noGrp="1"/>
          </p:cNvSpPr>
          <p:nvPr>
            <p:ph type="subTitle" idx="2"/>
          </p:nvPr>
        </p:nvSpPr>
        <p:spPr>
          <a:xfrm>
            <a:off x="6616122"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68" name="Google Shape;468;p52"/>
          <p:cNvSpPr txBox="1">
            <a:spLocks noGrp="1"/>
          </p:cNvSpPr>
          <p:nvPr>
            <p:ph type="subTitle" idx="3"/>
          </p:nvPr>
        </p:nvSpPr>
        <p:spPr>
          <a:xfrm>
            <a:off x="6616125"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9" name="Google Shape;469;p52"/>
          <p:cNvSpPr txBox="1">
            <a:spLocks noGrp="1"/>
          </p:cNvSpPr>
          <p:nvPr>
            <p:ph type="subTitle" idx="4"/>
          </p:nvPr>
        </p:nvSpPr>
        <p:spPr>
          <a:xfrm>
            <a:off x="6616122"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0" name="Google Shape;470;p52"/>
          <p:cNvSpPr/>
          <p:nvPr/>
        </p:nvSpPr>
        <p:spPr>
          <a:xfrm>
            <a:off x="4003484"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1" name="Google Shape;471;p52"/>
          <p:cNvSpPr/>
          <p:nvPr/>
        </p:nvSpPr>
        <p:spPr>
          <a:xfrm>
            <a:off x="4003484"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2" name="Google Shape;472;p52"/>
          <p:cNvSpPr txBox="1">
            <a:spLocks noGrp="1"/>
          </p:cNvSpPr>
          <p:nvPr>
            <p:ph type="subTitle" idx="5"/>
          </p:nvPr>
        </p:nvSpPr>
        <p:spPr>
          <a:xfrm>
            <a:off x="4163900"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3" name="Google Shape;473;p52"/>
          <p:cNvSpPr txBox="1">
            <a:spLocks noGrp="1"/>
          </p:cNvSpPr>
          <p:nvPr>
            <p:ph type="subTitle" idx="6"/>
          </p:nvPr>
        </p:nvSpPr>
        <p:spPr>
          <a:xfrm>
            <a:off x="4163897"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4" name="Google Shape;474;p52"/>
          <p:cNvSpPr txBox="1">
            <a:spLocks noGrp="1"/>
          </p:cNvSpPr>
          <p:nvPr>
            <p:ph type="subTitle" idx="7"/>
          </p:nvPr>
        </p:nvSpPr>
        <p:spPr>
          <a:xfrm>
            <a:off x="4163900"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5" name="Google Shape;475;p52"/>
          <p:cNvSpPr txBox="1">
            <a:spLocks noGrp="1"/>
          </p:cNvSpPr>
          <p:nvPr>
            <p:ph type="subTitle" idx="8"/>
          </p:nvPr>
        </p:nvSpPr>
        <p:spPr>
          <a:xfrm>
            <a:off x="4163897"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6" name="Google Shape;476;p52"/>
          <p:cNvSpPr/>
          <p:nvPr/>
        </p:nvSpPr>
        <p:spPr>
          <a:xfrm rot="-5400000" flipH="1">
            <a:off x="3660483" y="1019534"/>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7" name="Google Shape;477;p52"/>
          <p:cNvSpPr/>
          <p:nvPr/>
        </p:nvSpPr>
        <p:spPr>
          <a:xfrm rot="5400000">
            <a:off x="3660484" y="3126894"/>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8" name="Google Shape;478;p52"/>
          <p:cNvSpPr/>
          <p:nvPr/>
        </p:nvSpPr>
        <p:spPr>
          <a:xfrm rot="-5400000">
            <a:off x="6111578" y="3126894"/>
            <a:ext cx="686435"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9" name="Google Shape;479;p52"/>
          <p:cNvSpPr/>
          <p:nvPr/>
        </p:nvSpPr>
        <p:spPr>
          <a:xfrm rot="5400000" flipH="1">
            <a:off x="6111578" y="1019534"/>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80"/>
        <p:cNvGrpSpPr/>
        <p:nvPr/>
      </p:nvGrpSpPr>
      <p:grpSpPr>
        <a:xfrm>
          <a:off x="0" y="0"/>
          <a:ext cx="0" cy="0"/>
          <a:chOff x="0" y="0"/>
          <a:chExt cx="0" cy="0"/>
        </a:xfrm>
      </p:grpSpPr>
      <p:pic>
        <p:nvPicPr>
          <p:cNvPr id="481" name="Google Shape;481;p53"/>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482" name="Google Shape;482;p53"/>
          <p:cNvSpPr>
            <a:spLocks noGrp="1"/>
          </p:cNvSpPr>
          <p:nvPr>
            <p:ph type="pic" idx="2"/>
          </p:nvPr>
        </p:nvSpPr>
        <p:spPr>
          <a:xfrm>
            <a:off x="2217084" y="2584384"/>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483" name="Google Shape;483;p53"/>
          <p:cNvSpPr>
            <a:spLocks noGrp="1"/>
          </p:cNvSpPr>
          <p:nvPr>
            <p:ph type="pic" idx="3"/>
          </p:nvPr>
        </p:nvSpPr>
        <p:spPr>
          <a:xfrm>
            <a:off x="2217084" y="482650"/>
            <a:ext cx="2228850" cy="1887696"/>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84" name="Google Shape;484;p53"/>
          <p:cNvSpPr/>
          <p:nvPr/>
        </p:nvSpPr>
        <p:spPr>
          <a:xfrm>
            <a:off x="4703109" y="482650"/>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5" name="Google Shape;485;p53"/>
          <p:cNvSpPr/>
          <p:nvPr/>
        </p:nvSpPr>
        <p:spPr>
          <a:xfrm>
            <a:off x="4703109" y="2598747"/>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6" name="Google Shape;486;p53"/>
          <p:cNvSpPr txBox="1">
            <a:spLocks noGrp="1"/>
          </p:cNvSpPr>
          <p:nvPr>
            <p:ph type="subTitle" idx="1"/>
          </p:nvPr>
        </p:nvSpPr>
        <p:spPr>
          <a:xfrm>
            <a:off x="4806379" y="660811"/>
            <a:ext cx="1937400" cy="56511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7" name="Google Shape;487;p53"/>
          <p:cNvSpPr txBox="1">
            <a:spLocks noGrp="1"/>
          </p:cNvSpPr>
          <p:nvPr>
            <p:ph type="subTitle" idx="4"/>
          </p:nvPr>
        </p:nvSpPr>
        <p:spPr>
          <a:xfrm>
            <a:off x="4806375" y="1225930"/>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8" name="Google Shape;488;p53"/>
          <p:cNvSpPr txBox="1">
            <a:spLocks noGrp="1"/>
          </p:cNvSpPr>
          <p:nvPr>
            <p:ph type="subTitle" idx="5"/>
          </p:nvPr>
        </p:nvSpPr>
        <p:spPr>
          <a:xfrm>
            <a:off x="4806379" y="2792830"/>
            <a:ext cx="1937400" cy="59608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 name="Google Shape;489;p53"/>
          <p:cNvSpPr txBox="1">
            <a:spLocks noGrp="1"/>
          </p:cNvSpPr>
          <p:nvPr>
            <p:ph type="subTitle" idx="6"/>
          </p:nvPr>
        </p:nvSpPr>
        <p:spPr>
          <a:xfrm>
            <a:off x="4806375" y="3388909"/>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0" name="Google Shape;490;p53"/>
          <p:cNvSpPr/>
          <p:nvPr/>
        </p:nvSpPr>
        <p:spPr>
          <a:xfrm rot="-5400000" flipH="1">
            <a:off x="4359133" y="994886"/>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1" name="Google Shape;491;p53"/>
          <p:cNvSpPr/>
          <p:nvPr/>
        </p:nvSpPr>
        <p:spPr>
          <a:xfrm rot="5400000">
            <a:off x="4359134" y="3102247"/>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2"/>
        <p:cNvGrpSpPr/>
        <p:nvPr/>
      </p:nvGrpSpPr>
      <p:grpSpPr>
        <a:xfrm>
          <a:off x="0" y="0"/>
          <a:ext cx="0" cy="0"/>
          <a:chOff x="0" y="0"/>
          <a:chExt cx="0" cy="0"/>
        </a:xfrm>
      </p:grpSpPr>
      <p:pic>
        <p:nvPicPr>
          <p:cNvPr id="493" name="Google Shape;493;p54"/>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494" name="Google Shape;494;p54"/>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5" name="Google Shape;495;p5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6" name="Google Shape;496;p5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497" name="Google Shape;497;p5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500" name="Google Shape;500;p55"/>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1" name="Google Shape;501;p55"/>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02" name="Google Shape;502;p55"/>
          <p:cNvSpPr txBox="1">
            <a:spLocks noGrp="1"/>
          </p:cNvSpPr>
          <p:nvPr>
            <p:ph type="subTitle" idx="2"/>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03" name="Google Shape;503;p55"/>
          <p:cNvSpPr>
            <a:spLocks noGrp="1"/>
          </p:cNvSpPr>
          <p:nvPr>
            <p:ph type="pic" idx="3"/>
          </p:nvPr>
        </p:nvSpPr>
        <p:spPr>
          <a:xfrm>
            <a:off x="4069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506" name="Google Shape;506;p56"/>
          <p:cNvSpPr/>
          <p:nvPr/>
        </p:nvSpPr>
        <p:spPr>
          <a:xfrm>
            <a:off x="5794183" y="781714"/>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7" name="Google Shape;507;p56"/>
          <p:cNvSpPr/>
          <p:nvPr/>
        </p:nvSpPr>
        <p:spPr>
          <a:xfrm>
            <a:off x="5794203" y="2686716"/>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8" name="Google Shape;508;p56"/>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09" name="Google Shape;509;p56"/>
          <p:cNvSpPr txBox="1">
            <a:spLocks noGrp="1"/>
          </p:cNvSpPr>
          <p:nvPr>
            <p:ph type="subTitle" idx="1"/>
          </p:nvPr>
        </p:nvSpPr>
        <p:spPr>
          <a:xfrm>
            <a:off x="5724144" y="1450903"/>
            <a:ext cx="2999100" cy="36832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0" name="Google Shape;510;p56"/>
          <p:cNvSpPr txBox="1">
            <a:spLocks noGrp="1"/>
          </p:cNvSpPr>
          <p:nvPr>
            <p:ph type="subTitle" idx="3"/>
          </p:nvPr>
        </p:nvSpPr>
        <p:spPr>
          <a:xfrm>
            <a:off x="5724144" y="1694132"/>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1" name="Google Shape;511;p56"/>
          <p:cNvSpPr txBox="1">
            <a:spLocks noGrp="1"/>
          </p:cNvSpPr>
          <p:nvPr>
            <p:ph type="subTitle" idx="4"/>
          </p:nvPr>
        </p:nvSpPr>
        <p:spPr>
          <a:xfrm>
            <a:off x="5724144" y="3355905"/>
            <a:ext cx="2999100" cy="36703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2" name="Google Shape;512;p56"/>
          <p:cNvSpPr txBox="1">
            <a:spLocks noGrp="1"/>
          </p:cNvSpPr>
          <p:nvPr>
            <p:ph type="subTitle" idx="5"/>
          </p:nvPr>
        </p:nvSpPr>
        <p:spPr>
          <a:xfrm>
            <a:off x="5724144" y="3597846"/>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3" name="Google Shape;513;p56"/>
          <p:cNvSpPr>
            <a:spLocks noGrp="1"/>
          </p:cNvSpPr>
          <p:nvPr>
            <p:ph type="pic" idx="6"/>
          </p:nvPr>
        </p:nvSpPr>
        <p:spPr>
          <a:xfrm>
            <a:off x="5905363" y="894799"/>
            <a:ext cx="320040" cy="320336"/>
          </a:xfrm>
          <a:prstGeom prst="rect">
            <a:avLst/>
          </a:prstGeom>
          <a:noFill/>
          <a:ln>
            <a:noFill/>
          </a:ln>
        </p:spPr>
      </p:sp>
      <p:sp>
        <p:nvSpPr>
          <p:cNvPr id="514" name="Google Shape;514;p56"/>
          <p:cNvSpPr>
            <a:spLocks noGrp="1"/>
          </p:cNvSpPr>
          <p:nvPr>
            <p:ph type="pic" idx="7"/>
          </p:nvPr>
        </p:nvSpPr>
        <p:spPr>
          <a:xfrm>
            <a:off x="5905363" y="2799801"/>
            <a:ext cx="320040" cy="320336"/>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15"/>
        <p:cNvGrpSpPr/>
        <p:nvPr/>
      </p:nvGrpSpPr>
      <p:grpSpPr>
        <a:xfrm>
          <a:off x="0" y="0"/>
          <a:ext cx="0" cy="0"/>
          <a:chOff x="0" y="0"/>
          <a:chExt cx="0" cy="0"/>
        </a:xfrm>
      </p:grpSpPr>
      <p:sp>
        <p:nvSpPr>
          <p:cNvPr id="516" name="Google Shape;516;p57"/>
          <p:cNvSpPr/>
          <p:nvPr/>
        </p:nvSpPr>
        <p:spPr>
          <a:xfrm>
            <a:off x="811183" y="2765054"/>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7" name="Google Shape;517;p57"/>
          <p:cNvPicPr preferRelativeResize="0"/>
          <p:nvPr/>
        </p:nvPicPr>
        <p:blipFill rotWithShape="1">
          <a:blip r:embed="rId2">
            <a:alphaModFix/>
          </a:blip>
          <a:srcRect/>
          <a:stretch/>
        </p:blipFill>
        <p:spPr>
          <a:xfrm>
            <a:off x="5455954" y="-948373"/>
            <a:ext cx="4118116" cy="4121929"/>
          </a:xfrm>
          <a:prstGeom prst="rect">
            <a:avLst/>
          </a:prstGeom>
          <a:noFill/>
          <a:ln>
            <a:noFill/>
          </a:ln>
        </p:spPr>
      </p:pic>
      <p:sp>
        <p:nvSpPr>
          <p:cNvPr id="518" name="Google Shape;518;p57"/>
          <p:cNvSpPr>
            <a:spLocks noGrp="1"/>
          </p:cNvSpPr>
          <p:nvPr>
            <p:ph type="pic" idx="2"/>
          </p:nvPr>
        </p:nvSpPr>
        <p:spPr>
          <a:xfrm>
            <a:off x="809868"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19" name="Google Shape;519;p57"/>
          <p:cNvSpPr>
            <a:spLocks noGrp="1"/>
          </p:cNvSpPr>
          <p:nvPr>
            <p:ph type="pic" idx="3"/>
          </p:nvPr>
        </p:nvSpPr>
        <p:spPr>
          <a:xfrm>
            <a:off x="3457575"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0" name="Google Shape;520;p57"/>
          <p:cNvSpPr>
            <a:spLocks noGrp="1"/>
          </p:cNvSpPr>
          <p:nvPr>
            <p:ph type="pic" idx="4"/>
          </p:nvPr>
        </p:nvSpPr>
        <p:spPr>
          <a:xfrm>
            <a:off x="6105282"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1" name="Google Shape;521;p57"/>
          <p:cNvSpPr/>
          <p:nvPr/>
        </p:nvSpPr>
        <p:spPr>
          <a:xfrm>
            <a:off x="3456427"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2" name="Google Shape;522;p57"/>
          <p:cNvSpPr/>
          <p:nvPr/>
        </p:nvSpPr>
        <p:spPr>
          <a:xfrm>
            <a:off x="6101676"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3" name="Google Shape;523;p57"/>
          <p:cNvSpPr txBox="1">
            <a:spLocks noGrp="1"/>
          </p:cNvSpPr>
          <p:nvPr>
            <p:ph type="subTitle" idx="1"/>
          </p:nvPr>
        </p:nvSpPr>
        <p:spPr>
          <a:xfrm>
            <a:off x="737625" y="3364847"/>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4" name="Google Shape;524;p57"/>
          <p:cNvSpPr txBox="1">
            <a:spLocks noGrp="1"/>
          </p:cNvSpPr>
          <p:nvPr>
            <p:ph type="subTitle" idx="5"/>
          </p:nvPr>
        </p:nvSpPr>
        <p:spPr>
          <a:xfrm>
            <a:off x="737616"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5" name="Google Shape;525;p57"/>
          <p:cNvSpPr txBox="1">
            <a:spLocks noGrp="1"/>
          </p:cNvSpPr>
          <p:nvPr>
            <p:ph type="subTitle" idx="6"/>
          </p:nvPr>
        </p:nvSpPr>
        <p:spPr>
          <a:xfrm>
            <a:off x="3380225"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6" name="Google Shape;526;p57"/>
          <p:cNvSpPr txBox="1">
            <a:spLocks noGrp="1"/>
          </p:cNvSpPr>
          <p:nvPr>
            <p:ph type="subTitle" idx="7"/>
          </p:nvPr>
        </p:nvSpPr>
        <p:spPr>
          <a:xfrm>
            <a:off x="338023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7" name="Google Shape;527;p57"/>
          <p:cNvSpPr txBox="1">
            <a:spLocks noGrp="1"/>
          </p:cNvSpPr>
          <p:nvPr>
            <p:ph type="subTitle" idx="8"/>
          </p:nvPr>
        </p:nvSpPr>
        <p:spPr>
          <a:xfrm>
            <a:off x="6032000"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8" name="Google Shape;528;p57"/>
          <p:cNvSpPr txBox="1">
            <a:spLocks noGrp="1"/>
          </p:cNvSpPr>
          <p:nvPr>
            <p:ph type="subTitle" idx="9"/>
          </p:nvPr>
        </p:nvSpPr>
        <p:spPr>
          <a:xfrm>
            <a:off x="603199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9" name="Google Shape;529;p57"/>
          <p:cNvSpPr>
            <a:spLocks noGrp="1"/>
          </p:cNvSpPr>
          <p:nvPr>
            <p:ph type="pic" idx="13"/>
          </p:nvPr>
        </p:nvSpPr>
        <p:spPr>
          <a:xfrm>
            <a:off x="3569407" y="2876869"/>
            <a:ext cx="320040" cy="320336"/>
          </a:xfrm>
          <a:prstGeom prst="rect">
            <a:avLst/>
          </a:prstGeom>
          <a:noFill/>
          <a:ln>
            <a:noFill/>
          </a:ln>
        </p:spPr>
      </p:sp>
      <p:sp>
        <p:nvSpPr>
          <p:cNvPr id="530" name="Google Shape;530;p57"/>
          <p:cNvSpPr>
            <a:spLocks noGrp="1"/>
          </p:cNvSpPr>
          <p:nvPr>
            <p:ph type="pic" idx="14"/>
          </p:nvPr>
        </p:nvSpPr>
        <p:spPr>
          <a:xfrm>
            <a:off x="924163" y="2876663"/>
            <a:ext cx="320040" cy="320336"/>
          </a:xfrm>
          <a:prstGeom prst="rect">
            <a:avLst/>
          </a:prstGeom>
          <a:noFill/>
          <a:ln>
            <a:noFill/>
          </a:ln>
        </p:spPr>
      </p:sp>
      <p:sp>
        <p:nvSpPr>
          <p:cNvPr id="531" name="Google Shape;531;p57"/>
          <p:cNvSpPr>
            <a:spLocks noGrp="1"/>
          </p:cNvSpPr>
          <p:nvPr>
            <p:ph type="pic" idx="15"/>
          </p:nvPr>
        </p:nvSpPr>
        <p:spPr>
          <a:xfrm>
            <a:off x="6214656" y="2876663"/>
            <a:ext cx="320040" cy="320336"/>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32"/>
        <p:cNvGrpSpPr/>
        <p:nvPr/>
      </p:nvGrpSpPr>
      <p:grpSpPr>
        <a:xfrm>
          <a:off x="0" y="0"/>
          <a:ext cx="0" cy="0"/>
          <a:chOff x="0" y="0"/>
          <a:chExt cx="0" cy="0"/>
        </a:xfrm>
      </p:grpSpPr>
      <p:sp>
        <p:nvSpPr>
          <p:cNvPr id="533" name="Google Shape;533;p58"/>
          <p:cNvSpPr>
            <a:spLocks noGrp="1"/>
          </p:cNvSpPr>
          <p:nvPr>
            <p:ph type="pic" idx="2"/>
          </p:nvPr>
        </p:nvSpPr>
        <p:spPr>
          <a:xfrm>
            <a:off x="809868"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4" name="Google Shape;534;p58"/>
          <p:cNvSpPr>
            <a:spLocks noGrp="1"/>
          </p:cNvSpPr>
          <p:nvPr>
            <p:ph type="pic" idx="3"/>
          </p:nvPr>
        </p:nvSpPr>
        <p:spPr>
          <a:xfrm>
            <a:off x="3457575"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5" name="Google Shape;535;p58"/>
          <p:cNvSpPr>
            <a:spLocks noGrp="1"/>
          </p:cNvSpPr>
          <p:nvPr>
            <p:ph type="pic" idx="4"/>
          </p:nvPr>
        </p:nvSpPr>
        <p:spPr>
          <a:xfrm>
            <a:off x="6105282"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6" name="Google Shape;536;p58"/>
          <p:cNvSpPr txBox="1">
            <a:spLocks noGrp="1"/>
          </p:cNvSpPr>
          <p:nvPr>
            <p:ph type="title"/>
          </p:nvPr>
        </p:nvSpPr>
        <p:spPr>
          <a:xfrm>
            <a:off x="809868" y="277290"/>
            <a:ext cx="6858000" cy="87241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37" name="Google Shape;537;p58"/>
          <p:cNvSpPr txBox="1">
            <a:spLocks noGrp="1"/>
          </p:cNvSpPr>
          <p:nvPr>
            <p:ph type="subTitle" idx="1"/>
          </p:nvPr>
        </p:nvSpPr>
        <p:spPr>
          <a:xfrm>
            <a:off x="814975" y="3339721"/>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 name="Google Shape;538;p58"/>
          <p:cNvSpPr txBox="1">
            <a:spLocks noGrp="1"/>
          </p:cNvSpPr>
          <p:nvPr>
            <p:ph type="subTitle" idx="5"/>
          </p:nvPr>
        </p:nvSpPr>
        <p:spPr>
          <a:xfrm>
            <a:off x="814966"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39" name="Google Shape;539;p58"/>
          <p:cNvSpPr txBox="1">
            <a:spLocks noGrp="1"/>
          </p:cNvSpPr>
          <p:nvPr>
            <p:ph type="subTitle" idx="6"/>
          </p:nvPr>
        </p:nvSpPr>
        <p:spPr>
          <a:xfrm>
            <a:off x="3457575"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0" name="Google Shape;540;p58"/>
          <p:cNvSpPr txBox="1">
            <a:spLocks noGrp="1"/>
          </p:cNvSpPr>
          <p:nvPr>
            <p:ph type="subTitle" idx="7"/>
          </p:nvPr>
        </p:nvSpPr>
        <p:spPr>
          <a:xfrm>
            <a:off x="345758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41" name="Google Shape;541;p58"/>
          <p:cNvSpPr txBox="1">
            <a:spLocks noGrp="1"/>
          </p:cNvSpPr>
          <p:nvPr>
            <p:ph type="subTitle" idx="8"/>
          </p:nvPr>
        </p:nvSpPr>
        <p:spPr>
          <a:xfrm>
            <a:off x="6109350"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9"/>
          </p:nvPr>
        </p:nvSpPr>
        <p:spPr>
          <a:xfrm>
            <a:off x="610934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2963725" y="751120"/>
            <a:ext cx="6226500" cy="3729751"/>
          </a:xfrm>
          <a:prstGeom prst="roundRect">
            <a:avLst>
              <a:gd name="adj" fmla="val 0"/>
            </a:avLst>
          </a:prstGeom>
          <a:solidFill>
            <a:srgbClr val="0A0C10"/>
          </a:solidFill>
          <a:ln>
            <a:noFill/>
          </a:ln>
          <a:effectLst>
            <a:reflection stA="20000" endPos="20000" dist="38100" dir="5400000" sy="-100000" algn="bl" rotWithShape="0"/>
          </a:effectLst>
        </p:spPr>
      </p:sp>
      <p:pic>
        <p:nvPicPr>
          <p:cNvPr id="545" name="Google Shape;545;p59"/>
          <p:cNvPicPr preferRelativeResize="0"/>
          <p:nvPr/>
        </p:nvPicPr>
        <p:blipFill rotWithShape="1">
          <a:blip r:embed="rId2">
            <a:alphaModFix/>
          </a:blip>
          <a:srcRect/>
          <a:stretch/>
        </p:blipFill>
        <p:spPr>
          <a:xfrm>
            <a:off x="2963734" y="449038"/>
            <a:ext cx="7228332" cy="302088"/>
          </a:xfrm>
          <a:prstGeom prst="rect">
            <a:avLst/>
          </a:prstGeom>
          <a:noFill/>
          <a:ln>
            <a:noFill/>
          </a:ln>
        </p:spPr>
      </p:pic>
      <p:sp>
        <p:nvSpPr>
          <p:cNvPr id="546" name="Google Shape;546;p59"/>
          <p:cNvSpPr/>
          <p:nvPr/>
        </p:nvSpPr>
        <p:spPr>
          <a:xfrm>
            <a:off x="3624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7" name="Google Shape;547;p59"/>
          <p:cNvSpPr/>
          <p:nvPr/>
        </p:nvSpPr>
        <p:spPr>
          <a:xfrm>
            <a:off x="3626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8" name="Google Shape;548;p59"/>
          <p:cNvSpPr txBox="1">
            <a:spLocks noGrp="1"/>
          </p:cNvSpPr>
          <p:nvPr>
            <p:ph type="subTitle" idx="1"/>
          </p:nvPr>
        </p:nvSpPr>
        <p:spPr>
          <a:xfrm>
            <a:off x="504875" y="741986"/>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9" name="Google Shape;549;p59"/>
          <p:cNvSpPr txBox="1">
            <a:spLocks noGrp="1"/>
          </p:cNvSpPr>
          <p:nvPr>
            <p:ph type="subTitle" idx="3"/>
          </p:nvPr>
        </p:nvSpPr>
        <p:spPr>
          <a:xfrm>
            <a:off x="5048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0" name="Google Shape;550;p59"/>
          <p:cNvSpPr txBox="1">
            <a:spLocks noGrp="1"/>
          </p:cNvSpPr>
          <p:nvPr>
            <p:ph type="subTitle" idx="4"/>
          </p:nvPr>
        </p:nvSpPr>
        <p:spPr>
          <a:xfrm>
            <a:off x="519375" y="2801367"/>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1" name="Google Shape;551;p59"/>
          <p:cNvSpPr txBox="1">
            <a:spLocks noGrp="1"/>
          </p:cNvSpPr>
          <p:nvPr>
            <p:ph type="subTitle" idx="5"/>
          </p:nvPr>
        </p:nvSpPr>
        <p:spPr>
          <a:xfrm>
            <a:off x="5193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2" name="Google Shape;552;p59"/>
          <p:cNvSpPr/>
          <p:nvPr/>
        </p:nvSpPr>
        <p:spPr>
          <a:xfrm rot="5400000">
            <a:off x="188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3" name="Google Shape;553;p59"/>
          <p:cNvSpPr/>
          <p:nvPr/>
        </p:nvSpPr>
        <p:spPr>
          <a:xfrm rot="5400000">
            <a:off x="188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54"/>
        <p:cNvGrpSpPr/>
        <p:nvPr/>
      </p:nvGrpSpPr>
      <p:grpSpPr>
        <a:xfrm>
          <a:off x="0" y="0"/>
          <a:ext cx="0" cy="0"/>
          <a:chOff x="0" y="0"/>
          <a:chExt cx="0" cy="0"/>
        </a:xfrm>
      </p:grpSpPr>
      <p:sp>
        <p:nvSpPr>
          <p:cNvPr id="555" name="Google Shape;555;p60"/>
          <p:cNvSpPr/>
          <p:nvPr/>
        </p:nvSpPr>
        <p:spPr>
          <a:xfrm>
            <a:off x="66108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6" name="Google Shape;556;p60"/>
          <p:cNvSpPr/>
          <p:nvPr/>
        </p:nvSpPr>
        <p:spPr>
          <a:xfrm>
            <a:off x="66110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7" name="Google Shape;557;p60"/>
          <p:cNvSpPr txBox="1">
            <a:spLocks noGrp="1"/>
          </p:cNvSpPr>
          <p:nvPr>
            <p:ph type="subTitle" idx="1"/>
          </p:nvPr>
        </p:nvSpPr>
        <p:spPr>
          <a:xfrm>
            <a:off x="6753275" y="741986"/>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8" name="Google Shape;558;p60"/>
          <p:cNvSpPr txBox="1">
            <a:spLocks noGrp="1"/>
          </p:cNvSpPr>
          <p:nvPr>
            <p:ph type="subTitle" idx="2"/>
          </p:nvPr>
        </p:nvSpPr>
        <p:spPr>
          <a:xfrm>
            <a:off x="67532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9" name="Google Shape;559;p60"/>
          <p:cNvSpPr txBox="1">
            <a:spLocks noGrp="1"/>
          </p:cNvSpPr>
          <p:nvPr>
            <p:ph type="subTitle" idx="3"/>
          </p:nvPr>
        </p:nvSpPr>
        <p:spPr>
          <a:xfrm>
            <a:off x="6767775" y="2801367"/>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0" name="Google Shape;560;p60"/>
          <p:cNvSpPr txBox="1">
            <a:spLocks noGrp="1"/>
          </p:cNvSpPr>
          <p:nvPr>
            <p:ph type="subTitle" idx="4"/>
          </p:nvPr>
        </p:nvSpPr>
        <p:spPr>
          <a:xfrm>
            <a:off x="67677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61" name="Google Shape;561;p60"/>
          <p:cNvSpPr/>
          <p:nvPr/>
        </p:nvSpPr>
        <p:spPr>
          <a:xfrm rot="5400000">
            <a:off x="62672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p60"/>
          <p:cNvSpPr/>
          <p:nvPr/>
        </p:nvSpPr>
        <p:spPr>
          <a:xfrm rot="5400000">
            <a:off x="62672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3" name="Google Shape;563;p60"/>
          <p:cNvSpPr>
            <a:spLocks noGrp="1"/>
          </p:cNvSpPr>
          <p:nvPr>
            <p:ph type="pic" idx="5"/>
          </p:nvPr>
        </p:nvSpPr>
        <p:spPr>
          <a:xfrm>
            <a:off x="3165" y="751120"/>
            <a:ext cx="6226500" cy="3729751"/>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64" name="Google Shape;564;p60"/>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61"/>
        <p:cNvGrpSpPr/>
        <p:nvPr/>
      </p:nvGrpSpPr>
      <p:grpSpPr>
        <a:xfrm>
          <a:off x="0" y="0"/>
          <a:ext cx="0" cy="0"/>
          <a:chOff x="0" y="0"/>
          <a:chExt cx="0" cy="0"/>
        </a:xfrm>
      </p:grpSpPr>
      <p:grpSp>
        <p:nvGrpSpPr>
          <p:cNvPr id="62" name="Google Shape;62;p7"/>
          <p:cNvGrpSpPr/>
          <p:nvPr/>
        </p:nvGrpSpPr>
        <p:grpSpPr>
          <a:xfrm>
            <a:off x="4502278" y="1273050"/>
            <a:ext cx="428625" cy="2608439"/>
            <a:chOff x="4502277" y="1271872"/>
            <a:chExt cx="428625" cy="2606026"/>
          </a:xfrm>
        </p:grpSpPr>
        <p:cxnSp>
          <p:nvCxnSpPr>
            <p:cNvPr id="63" name="Google Shape;63;p7"/>
            <p:cNvCxnSpPr>
              <a:endCxn id="64" idx="0"/>
            </p:cNvCxnSpPr>
            <p:nvPr/>
          </p:nvCxnSpPr>
          <p:spPr>
            <a:xfrm>
              <a:off x="4716590"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65" name="Google Shape;65;p7"/>
            <p:cNvSpPr/>
            <p:nvPr/>
          </p:nvSpPr>
          <p:spPr>
            <a:xfrm>
              <a:off x="4502277" y="290492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6" name="Google Shape;66;p7"/>
            <p:cNvSpPr/>
            <p:nvPr/>
          </p:nvSpPr>
          <p:spPr>
            <a:xfrm>
              <a:off x="4502277" y="23605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7" name="Google Shape;67;p7"/>
            <p:cNvSpPr/>
            <p:nvPr/>
          </p:nvSpPr>
          <p:spPr>
            <a:xfrm>
              <a:off x="4502277" y="181622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8" name="Google Shape;68;p7"/>
            <p:cNvSpPr/>
            <p:nvPr/>
          </p:nvSpPr>
          <p:spPr>
            <a:xfrm>
              <a:off x="4502277" y="127187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64" name="Google Shape;64;p7"/>
            <p:cNvSpPr/>
            <p:nvPr/>
          </p:nvSpPr>
          <p:spPr>
            <a:xfrm>
              <a:off x="4502277" y="34492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69" name="Google Shape;69;p7"/>
            <p:cNvPicPr preferRelativeResize="0"/>
            <p:nvPr/>
          </p:nvPicPr>
          <p:blipFill rotWithShape="1">
            <a:blip r:embed="rId2">
              <a:alphaModFix/>
            </a:blip>
            <a:srcRect/>
            <a:stretch/>
          </p:blipFill>
          <p:spPr>
            <a:xfrm>
              <a:off x="4630865" y="1423619"/>
              <a:ext cx="171450" cy="125133"/>
            </a:xfrm>
            <a:prstGeom prst="rect">
              <a:avLst/>
            </a:prstGeom>
            <a:noFill/>
            <a:ln>
              <a:noFill/>
            </a:ln>
          </p:spPr>
        </p:pic>
        <p:pic>
          <p:nvPicPr>
            <p:cNvPr id="70" name="Google Shape;70;p7"/>
            <p:cNvPicPr preferRelativeResize="0"/>
            <p:nvPr/>
          </p:nvPicPr>
          <p:blipFill rotWithShape="1">
            <a:blip r:embed="rId2">
              <a:alphaModFix/>
            </a:blip>
            <a:srcRect/>
            <a:stretch/>
          </p:blipFill>
          <p:spPr>
            <a:xfrm>
              <a:off x="4630865" y="1967969"/>
              <a:ext cx="171450" cy="125133"/>
            </a:xfrm>
            <a:prstGeom prst="rect">
              <a:avLst/>
            </a:prstGeom>
            <a:noFill/>
            <a:ln>
              <a:noFill/>
            </a:ln>
          </p:spPr>
        </p:pic>
        <p:pic>
          <p:nvPicPr>
            <p:cNvPr id="71" name="Google Shape;71;p7"/>
            <p:cNvPicPr preferRelativeResize="0"/>
            <p:nvPr/>
          </p:nvPicPr>
          <p:blipFill rotWithShape="1">
            <a:blip r:embed="rId2">
              <a:alphaModFix/>
            </a:blip>
            <a:srcRect/>
            <a:stretch/>
          </p:blipFill>
          <p:spPr>
            <a:xfrm>
              <a:off x="4630865" y="2512319"/>
              <a:ext cx="171450" cy="125133"/>
            </a:xfrm>
            <a:prstGeom prst="rect">
              <a:avLst/>
            </a:prstGeom>
            <a:noFill/>
            <a:ln>
              <a:noFill/>
            </a:ln>
          </p:spPr>
        </p:pic>
        <p:pic>
          <p:nvPicPr>
            <p:cNvPr id="72" name="Google Shape;72;p7"/>
            <p:cNvPicPr preferRelativeResize="0"/>
            <p:nvPr/>
          </p:nvPicPr>
          <p:blipFill rotWithShape="1">
            <a:blip r:embed="rId2">
              <a:alphaModFix/>
            </a:blip>
            <a:srcRect/>
            <a:stretch/>
          </p:blipFill>
          <p:spPr>
            <a:xfrm>
              <a:off x="4630865" y="3056669"/>
              <a:ext cx="171450" cy="125133"/>
            </a:xfrm>
            <a:prstGeom prst="rect">
              <a:avLst/>
            </a:prstGeom>
            <a:noFill/>
            <a:ln>
              <a:noFill/>
            </a:ln>
          </p:spPr>
        </p:pic>
        <p:pic>
          <p:nvPicPr>
            <p:cNvPr id="73" name="Google Shape;73;p7"/>
            <p:cNvPicPr preferRelativeResize="0"/>
            <p:nvPr/>
          </p:nvPicPr>
          <p:blipFill rotWithShape="1">
            <a:blip r:embed="rId2">
              <a:alphaModFix/>
            </a:blip>
            <a:srcRect/>
            <a:stretch/>
          </p:blipFill>
          <p:spPr>
            <a:xfrm>
              <a:off x="4630865" y="3601018"/>
              <a:ext cx="171450" cy="125133"/>
            </a:xfrm>
            <a:prstGeom prst="rect">
              <a:avLst/>
            </a:prstGeom>
            <a:noFill/>
            <a:ln>
              <a:noFill/>
            </a:ln>
          </p:spPr>
        </p:pic>
      </p:grpSp>
      <p:sp>
        <p:nvSpPr>
          <p:cNvPr id="74" name="Google Shape;74;p7"/>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5" name="Google Shape;75;p7"/>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6" name="Google Shape;76;p7"/>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7" name="Google Shape;77;p7"/>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 name="Google Shape;78;p7"/>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9" name="Google Shape;79;p7"/>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65"/>
        <p:cNvGrpSpPr/>
        <p:nvPr/>
      </p:nvGrpSpPr>
      <p:grpSpPr>
        <a:xfrm>
          <a:off x="0" y="0"/>
          <a:ext cx="0" cy="0"/>
          <a:chOff x="0" y="0"/>
          <a:chExt cx="0" cy="0"/>
        </a:xfrm>
      </p:grpSpPr>
      <p:sp>
        <p:nvSpPr>
          <p:cNvPr id="566" name="Google Shape;566;p61"/>
          <p:cNvSpPr/>
          <p:nvPr/>
        </p:nvSpPr>
        <p:spPr>
          <a:xfrm>
            <a:off x="817769" y="1636841"/>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67" name="Google Shape;567;p6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68" name="Google Shape;568;p61"/>
          <p:cNvSpPr>
            <a:spLocks noGrp="1"/>
          </p:cNvSpPr>
          <p:nvPr>
            <p:ph type="pic" idx="2"/>
          </p:nvPr>
        </p:nvSpPr>
        <p:spPr>
          <a:xfrm>
            <a:off x="4221028" y="730325"/>
            <a:ext cx="4969200" cy="3729751"/>
          </a:xfrm>
          <a:prstGeom prst="roundRect">
            <a:avLst>
              <a:gd name="adj" fmla="val 0"/>
            </a:avLst>
          </a:prstGeom>
          <a:solidFill>
            <a:srgbClr val="090C0F"/>
          </a:solidFill>
          <a:ln>
            <a:noFill/>
          </a:ln>
          <a:effectLst>
            <a:reflection stA="20000" endPos="20000" dist="28575" dir="5400000" sy="-100000" algn="bl" rotWithShape="0"/>
          </a:effectLst>
        </p:spPr>
      </p:sp>
      <p:pic>
        <p:nvPicPr>
          <p:cNvPr id="569" name="Google Shape;569;p61"/>
          <p:cNvPicPr preferRelativeResize="0"/>
          <p:nvPr/>
        </p:nvPicPr>
        <p:blipFill rotWithShape="1">
          <a:blip r:embed="rId3">
            <a:alphaModFix/>
          </a:blip>
          <a:srcRect/>
          <a:stretch/>
        </p:blipFill>
        <p:spPr>
          <a:xfrm>
            <a:off x="4221034" y="428238"/>
            <a:ext cx="7228332" cy="302088"/>
          </a:xfrm>
          <a:prstGeom prst="rect">
            <a:avLst/>
          </a:prstGeom>
          <a:noFill/>
          <a:ln>
            <a:noFill/>
          </a:ln>
        </p:spPr>
      </p:pic>
      <p:sp>
        <p:nvSpPr>
          <p:cNvPr id="570" name="Google Shape;570;p61"/>
          <p:cNvSpPr txBox="1">
            <a:spLocks noGrp="1"/>
          </p:cNvSpPr>
          <p:nvPr>
            <p:ph type="subTitle" idx="1"/>
          </p:nvPr>
        </p:nvSpPr>
        <p:spPr>
          <a:xfrm>
            <a:off x="733475" y="2207307"/>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1" name="Google Shape;571;p61"/>
          <p:cNvSpPr txBox="1">
            <a:spLocks noGrp="1"/>
          </p:cNvSpPr>
          <p:nvPr>
            <p:ph type="subTitle" idx="3"/>
          </p:nvPr>
        </p:nvSpPr>
        <p:spPr>
          <a:xfrm>
            <a:off x="733473" y="2778085"/>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 name="Google Shape;572;p61"/>
          <p:cNvSpPr>
            <a:spLocks noGrp="1"/>
          </p:cNvSpPr>
          <p:nvPr>
            <p:ph type="pic" idx="4"/>
          </p:nvPr>
        </p:nvSpPr>
        <p:spPr>
          <a:xfrm>
            <a:off x="932099" y="1751277"/>
            <a:ext cx="320040" cy="320336"/>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73"/>
        <p:cNvGrpSpPr/>
        <p:nvPr/>
      </p:nvGrpSpPr>
      <p:grpSpPr>
        <a:xfrm>
          <a:off x="0" y="0"/>
          <a:ext cx="0" cy="0"/>
          <a:chOff x="0" y="0"/>
          <a:chExt cx="0" cy="0"/>
        </a:xfrm>
      </p:grpSpPr>
      <p:pic>
        <p:nvPicPr>
          <p:cNvPr id="574" name="Google Shape;574;p6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75" name="Google Shape;575;p62"/>
          <p:cNvSpPr>
            <a:spLocks noGrp="1"/>
          </p:cNvSpPr>
          <p:nvPr>
            <p:ph type="pic" idx="2"/>
          </p:nvPr>
        </p:nvSpPr>
        <p:spPr>
          <a:xfrm>
            <a:off x="0" y="914896"/>
            <a:ext cx="5280600" cy="3641169"/>
          </a:xfrm>
          <a:prstGeom prst="roundRect">
            <a:avLst>
              <a:gd name="adj" fmla="val 0"/>
            </a:avLst>
          </a:prstGeom>
          <a:solidFill>
            <a:srgbClr val="090C0F"/>
          </a:solidFill>
          <a:ln>
            <a:noFill/>
          </a:ln>
          <a:effectLst>
            <a:reflection stA="20000" endPos="20000" dist="28575" dir="5400000" sy="-100000" algn="bl" rotWithShape="0"/>
          </a:effectLst>
        </p:spPr>
      </p:sp>
      <p:pic>
        <p:nvPicPr>
          <p:cNvPr id="576" name="Google Shape;576;p62"/>
          <p:cNvPicPr preferRelativeResize="0"/>
          <p:nvPr/>
        </p:nvPicPr>
        <p:blipFill rotWithShape="1">
          <a:blip r:embed="rId3">
            <a:alphaModFix/>
          </a:blip>
          <a:srcRect/>
          <a:stretch/>
        </p:blipFill>
        <p:spPr>
          <a:xfrm>
            <a:off x="-1947784" y="602082"/>
            <a:ext cx="7228332" cy="302088"/>
          </a:xfrm>
          <a:prstGeom prst="rect">
            <a:avLst/>
          </a:prstGeom>
          <a:noFill/>
          <a:ln>
            <a:noFill/>
          </a:ln>
        </p:spPr>
      </p:pic>
      <p:sp>
        <p:nvSpPr>
          <p:cNvPr id="577" name="Google Shape;577;p62"/>
          <p:cNvSpPr/>
          <p:nvPr/>
        </p:nvSpPr>
        <p:spPr>
          <a:xfrm>
            <a:off x="5999369" y="163684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78" name="Google Shape;578;p62"/>
          <p:cNvSpPr txBox="1">
            <a:spLocks noGrp="1"/>
          </p:cNvSpPr>
          <p:nvPr>
            <p:ph type="subTitle" idx="1"/>
          </p:nvPr>
        </p:nvSpPr>
        <p:spPr>
          <a:xfrm>
            <a:off x="5915075" y="2216552"/>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9" name="Google Shape;579;p62"/>
          <p:cNvSpPr txBox="1">
            <a:spLocks noGrp="1"/>
          </p:cNvSpPr>
          <p:nvPr>
            <p:ph type="subTitle" idx="3"/>
          </p:nvPr>
        </p:nvSpPr>
        <p:spPr>
          <a:xfrm>
            <a:off x="5915073" y="2787330"/>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80" name="Google Shape;580;p62"/>
          <p:cNvSpPr>
            <a:spLocks noGrp="1"/>
          </p:cNvSpPr>
          <p:nvPr>
            <p:ph type="pic" idx="4"/>
          </p:nvPr>
        </p:nvSpPr>
        <p:spPr>
          <a:xfrm>
            <a:off x="6113699" y="1751277"/>
            <a:ext cx="320040" cy="320336"/>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81"/>
        <p:cNvGrpSpPr/>
        <p:nvPr/>
      </p:nvGrpSpPr>
      <p:grpSpPr>
        <a:xfrm>
          <a:off x="0" y="0"/>
          <a:ext cx="0" cy="0"/>
          <a:chOff x="0" y="0"/>
          <a:chExt cx="0" cy="0"/>
        </a:xfrm>
      </p:grpSpPr>
      <p:pic>
        <p:nvPicPr>
          <p:cNvPr id="582" name="Google Shape;582;p63"/>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83" name="Google Shape;583;p63"/>
          <p:cNvSpPr>
            <a:spLocks noGrp="1"/>
          </p:cNvSpPr>
          <p:nvPr>
            <p:ph type="pic" idx="2"/>
          </p:nvPr>
        </p:nvSpPr>
        <p:spPr>
          <a:xfrm>
            <a:off x="4221025" y="730325"/>
            <a:ext cx="4923000" cy="3729751"/>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84" name="Google Shape;584;p63"/>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585" name="Google Shape;585;p63"/>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86" name="Google Shape;586;p63"/>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87" name="Google Shape;587;p63"/>
          <p:cNvSpPr txBox="1">
            <a:spLocks noGrp="1"/>
          </p:cNvSpPr>
          <p:nvPr>
            <p:ph type="subTitle" idx="3"/>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590" name="Google Shape;590;p64"/>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91" name="Google Shape;591;p64"/>
          <p:cNvSpPr>
            <a:spLocks noGrp="1"/>
          </p:cNvSpPr>
          <p:nvPr>
            <p:ph type="pic" idx="2"/>
          </p:nvPr>
        </p:nvSpPr>
        <p:spPr>
          <a:xfrm>
            <a:off x="0" y="914896"/>
            <a:ext cx="5051700" cy="3641169"/>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92" name="Google Shape;592;p64"/>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593" name="Google Shape;593;p6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94" name="Google Shape;594;p6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95"/>
        <p:cNvGrpSpPr/>
        <p:nvPr/>
      </p:nvGrpSpPr>
      <p:grpSpPr>
        <a:xfrm>
          <a:off x="0" y="0"/>
          <a:ext cx="0" cy="0"/>
          <a:chOff x="0" y="0"/>
          <a:chExt cx="0" cy="0"/>
        </a:xfrm>
      </p:grpSpPr>
      <p:pic>
        <p:nvPicPr>
          <p:cNvPr id="596" name="Google Shape;596;p65"/>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597" name="Google Shape;597;p65"/>
          <p:cNvSpPr>
            <a:spLocks noGrp="1"/>
          </p:cNvSpPr>
          <p:nvPr>
            <p:ph type="pic" idx="2"/>
          </p:nvPr>
        </p:nvSpPr>
        <p:spPr>
          <a:xfrm>
            <a:off x="370058" y="953306"/>
            <a:ext cx="8403900" cy="4233317"/>
          </a:xfrm>
          <a:prstGeom prst="roundRect">
            <a:avLst>
              <a:gd name="adj" fmla="val 0"/>
            </a:avLst>
          </a:prstGeom>
          <a:solidFill>
            <a:srgbClr val="090C0F"/>
          </a:solidFill>
          <a:ln>
            <a:noFill/>
          </a:ln>
          <a:effectLst>
            <a:reflection stA="20000" endPos="35000" sy="-100000" algn="bl" rotWithShape="0"/>
          </a:effectLst>
        </p:spPr>
      </p:sp>
      <p:pic>
        <p:nvPicPr>
          <p:cNvPr id="598" name="Google Shape;598;p65"/>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99"/>
        <p:cNvGrpSpPr/>
        <p:nvPr/>
      </p:nvGrpSpPr>
      <p:grpSpPr>
        <a:xfrm>
          <a:off x="0" y="0"/>
          <a:ext cx="0" cy="0"/>
          <a:chOff x="0" y="0"/>
          <a:chExt cx="0" cy="0"/>
        </a:xfrm>
      </p:grpSpPr>
      <p:pic>
        <p:nvPicPr>
          <p:cNvPr id="600" name="Google Shape;600;p66"/>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601" name="Google Shape;601;p66"/>
          <p:cNvSpPr>
            <a:spLocks noGrp="1"/>
          </p:cNvSpPr>
          <p:nvPr>
            <p:ph type="pic" idx="2"/>
          </p:nvPr>
        </p:nvSpPr>
        <p:spPr>
          <a:xfrm>
            <a:off x="370058" y="953306"/>
            <a:ext cx="8403900" cy="4233317"/>
          </a:xfrm>
          <a:prstGeom prst="roundRect">
            <a:avLst>
              <a:gd name="adj" fmla="val 0"/>
            </a:avLst>
          </a:prstGeom>
          <a:solidFill>
            <a:srgbClr val="0A0C10"/>
          </a:solidFill>
          <a:ln>
            <a:noFill/>
          </a:ln>
          <a:effectLst>
            <a:reflection stA="20000" endPos="35000" sy="-100000" algn="bl" rotWithShape="0"/>
          </a:effectLst>
        </p:spPr>
      </p:sp>
      <p:pic>
        <p:nvPicPr>
          <p:cNvPr id="602" name="Google Shape;602;p66"/>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03"/>
        <p:cNvGrpSpPr/>
        <p:nvPr/>
      </p:nvGrpSpPr>
      <p:grpSpPr>
        <a:xfrm>
          <a:off x="0" y="0"/>
          <a:ext cx="0" cy="0"/>
          <a:chOff x="0" y="0"/>
          <a:chExt cx="0" cy="0"/>
        </a:xfrm>
      </p:grpSpPr>
      <p:pic>
        <p:nvPicPr>
          <p:cNvPr id="604" name="Google Shape;604;p67"/>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605" name="Google Shape;605;p67"/>
          <p:cNvGrpSpPr/>
          <p:nvPr/>
        </p:nvGrpSpPr>
        <p:grpSpPr>
          <a:xfrm>
            <a:off x="3992032" y="663894"/>
            <a:ext cx="4926395" cy="3608009"/>
            <a:chOff x="4796385" y="2821973"/>
            <a:chExt cx="5385971" cy="3940946"/>
          </a:xfrm>
        </p:grpSpPr>
        <p:sp>
          <p:nvSpPr>
            <p:cNvPr id="606" name="Google Shape;606;p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7" name="Google Shape;607;p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8" name="Google Shape;608;p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9" name="Google Shape;609;p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0" name="Google Shape;610;p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1" name="Google Shape;611;p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12" name="Google Shape;612;p67"/>
          <p:cNvSpPr/>
          <p:nvPr/>
        </p:nvSpPr>
        <p:spPr>
          <a:xfrm>
            <a:off x="4076700"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3" name="Google Shape;613;p67"/>
          <p:cNvSpPr/>
          <p:nvPr/>
        </p:nvSpPr>
        <p:spPr>
          <a:xfrm>
            <a:off x="4765204"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4" name="Google Shape;614;p67"/>
          <p:cNvSpPr txBox="1">
            <a:spLocks noGrp="1"/>
          </p:cNvSpPr>
          <p:nvPr>
            <p:ph type="subTitle" idx="1"/>
          </p:nvPr>
        </p:nvSpPr>
        <p:spPr>
          <a:xfrm>
            <a:off x="420624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a:solidFill>
                  <a:schemeClr val="dk1"/>
                </a:solidFill>
              </a:defRPr>
            </a:lvl2pPr>
            <a:lvl3pPr lvl="2" algn="l">
              <a:lnSpc>
                <a:spcPct val="90000"/>
              </a:lnSpc>
              <a:spcBef>
                <a:spcPts val="0"/>
              </a:spcBef>
              <a:spcAft>
                <a:spcPts val="0"/>
              </a:spcAft>
              <a:buClr>
                <a:schemeClr val="dk1"/>
              </a:buClr>
              <a:buSzPts val="1200"/>
              <a:buFont typeface="Arial"/>
              <a:buNone/>
              <a:defRPr sz="1200">
                <a:solidFill>
                  <a:schemeClr val="dk1"/>
                </a:solidFill>
              </a:defRPr>
            </a:lvl3pPr>
            <a:lvl4pPr lvl="3" algn="l">
              <a:lnSpc>
                <a:spcPct val="90000"/>
              </a:lnSpc>
              <a:spcBef>
                <a:spcPts val="0"/>
              </a:spcBef>
              <a:spcAft>
                <a:spcPts val="0"/>
              </a:spcAft>
              <a:buClr>
                <a:schemeClr val="dk1"/>
              </a:buClr>
              <a:buSzPts val="1200"/>
              <a:buFont typeface="Arial"/>
              <a:buNone/>
              <a:defRPr sz="1200">
                <a:solidFill>
                  <a:schemeClr val="dk1"/>
                </a:solidFill>
              </a:defRPr>
            </a:lvl4pPr>
            <a:lvl5pPr lvl="4" algn="l">
              <a:lnSpc>
                <a:spcPct val="90000"/>
              </a:lnSpc>
              <a:spcBef>
                <a:spcPts val="0"/>
              </a:spcBef>
              <a:spcAft>
                <a:spcPts val="0"/>
              </a:spcAft>
              <a:buClr>
                <a:schemeClr val="dk1"/>
              </a:buClr>
              <a:buSzPts val="1200"/>
              <a:buFont typeface="Arial"/>
              <a:buNone/>
              <a:defRPr sz="1200">
                <a:solidFill>
                  <a:schemeClr val="dk1"/>
                </a:solidFill>
              </a:defRPr>
            </a:lvl5pPr>
            <a:lvl6pPr lvl="5" algn="l">
              <a:lnSpc>
                <a:spcPct val="90000"/>
              </a:lnSpc>
              <a:spcBef>
                <a:spcPts val="0"/>
              </a:spcBef>
              <a:spcAft>
                <a:spcPts val="0"/>
              </a:spcAft>
              <a:buClr>
                <a:schemeClr val="dk1"/>
              </a:buClr>
              <a:buSzPts val="1200"/>
              <a:buNone/>
              <a:defRPr sz="1200">
                <a:solidFill>
                  <a:schemeClr val="dk1"/>
                </a:solidFill>
              </a:defRPr>
            </a:lvl6pPr>
            <a:lvl7pPr lvl="6" algn="l">
              <a:lnSpc>
                <a:spcPct val="90000"/>
              </a:lnSpc>
              <a:spcBef>
                <a:spcPts val="0"/>
              </a:spcBef>
              <a:spcAft>
                <a:spcPts val="0"/>
              </a:spcAft>
              <a:buClr>
                <a:schemeClr val="dk1"/>
              </a:buClr>
              <a:buSzPts val="1200"/>
              <a:buNone/>
              <a:defRPr sz="1200">
                <a:solidFill>
                  <a:schemeClr val="dk1"/>
                </a:solidFill>
              </a:defRPr>
            </a:lvl7pPr>
            <a:lvl8pPr lvl="7" algn="l">
              <a:lnSpc>
                <a:spcPct val="90000"/>
              </a:lnSpc>
              <a:spcBef>
                <a:spcPts val="0"/>
              </a:spcBef>
              <a:spcAft>
                <a:spcPts val="0"/>
              </a:spcAft>
              <a:buClr>
                <a:schemeClr val="dk1"/>
              </a:buClr>
              <a:buSzPts val="1200"/>
              <a:buNone/>
              <a:defRPr sz="1200">
                <a:solidFill>
                  <a:schemeClr val="dk1"/>
                </a:solidFill>
              </a:defRPr>
            </a:lvl8pPr>
            <a:lvl9pPr lvl="8" algn="l">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15" name="Google Shape;615;p67"/>
          <p:cNvSpPr txBox="1">
            <a:spLocks noGrp="1"/>
          </p:cNvSpPr>
          <p:nvPr>
            <p:ph type="subTitle" idx="2"/>
          </p:nvPr>
        </p:nvSpPr>
        <p:spPr>
          <a:xfrm>
            <a:off x="476402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6" name="Google Shape;616;p67"/>
          <p:cNvSpPr txBox="1">
            <a:spLocks noGrp="1"/>
          </p:cNvSpPr>
          <p:nvPr>
            <p:ph type="subTitle" idx="3"/>
          </p:nvPr>
        </p:nvSpPr>
        <p:spPr>
          <a:xfrm>
            <a:off x="476402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7" name="Google Shape;617;p67"/>
          <p:cNvSpPr txBox="1">
            <a:spLocks noGrp="1"/>
          </p:cNvSpPr>
          <p:nvPr>
            <p:ph type="subTitle" idx="4"/>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18" name="Google Shape;618;p67"/>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9" name="Google Shape;619;p67"/>
          <p:cNvSpPr txBox="1">
            <a:spLocks noGrp="1"/>
          </p:cNvSpPr>
          <p:nvPr>
            <p:ph type="subTitle" idx="5"/>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22" name="Google Shape;622;p68"/>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623" name="Google Shape;623;p68"/>
          <p:cNvGrpSpPr/>
          <p:nvPr/>
        </p:nvGrpSpPr>
        <p:grpSpPr>
          <a:xfrm>
            <a:off x="239673" y="663894"/>
            <a:ext cx="4926395" cy="3608009"/>
            <a:chOff x="4796385" y="2821973"/>
            <a:chExt cx="5385971" cy="3940946"/>
          </a:xfrm>
        </p:grpSpPr>
        <p:sp>
          <p:nvSpPr>
            <p:cNvPr id="624" name="Google Shape;624;p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5" name="Google Shape;625;p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6" name="Google Shape;626;p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7" name="Google Shape;627;p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8" name="Google Shape;628;p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9" name="Google Shape;629;p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30" name="Google Shape;630;p68"/>
          <p:cNvSpPr/>
          <p:nvPr/>
        </p:nvSpPr>
        <p:spPr>
          <a:xfrm>
            <a:off x="324341"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1" name="Google Shape;631;p68"/>
          <p:cNvSpPr/>
          <p:nvPr/>
        </p:nvSpPr>
        <p:spPr>
          <a:xfrm>
            <a:off x="1012845"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2" name="Google Shape;632;p68"/>
          <p:cNvSpPr txBox="1">
            <a:spLocks noGrp="1"/>
          </p:cNvSpPr>
          <p:nvPr>
            <p:ph type="subTitle" idx="1"/>
          </p:nvPr>
        </p:nvSpPr>
        <p:spPr>
          <a:xfrm>
            <a:off x="45720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b="1">
                <a:solidFill>
                  <a:schemeClr val="dk1"/>
                </a:solidFill>
              </a:defRPr>
            </a:lvl2pPr>
            <a:lvl3pPr lvl="2" algn="l">
              <a:lnSpc>
                <a:spcPct val="90000"/>
              </a:lnSpc>
              <a:spcBef>
                <a:spcPts val="0"/>
              </a:spcBef>
              <a:spcAft>
                <a:spcPts val="0"/>
              </a:spcAft>
              <a:buClr>
                <a:schemeClr val="dk1"/>
              </a:buClr>
              <a:buSzPts val="1200"/>
              <a:buFont typeface="Arial"/>
              <a:buNone/>
              <a:defRPr sz="1200" b="1">
                <a:solidFill>
                  <a:schemeClr val="dk1"/>
                </a:solidFill>
              </a:defRPr>
            </a:lvl3pPr>
            <a:lvl4pPr lvl="3" algn="l">
              <a:lnSpc>
                <a:spcPct val="90000"/>
              </a:lnSpc>
              <a:spcBef>
                <a:spcPts val="0"/>
              </a:spcBef>
              <a:spcAft>
                <a:spcPts val="0"/>
              </a:spcAft>
              <a:buClr>
                <a:schemeClr val="dk1"/>
              </a:buClr>
              <a:buSzPts val="1200"/>
              <a:buFont typeface="Arial"/>
              <a:buNone/>
              <a:defRPr sz="1200" b="1">
                <a:solidFill>
                  <a:schemeClr val="dk1"/>
                </a:solidFill>
              </a:defRPr>
            </a:lvl4pPr>
            <a:lvl5pPr lvl="4" algn="l">
              <a:lnSpc>
                <a:spcPct val="90000"/>
              </a:lnSpc>
              <a:spcBef>
                <a:spcPts val="0"/>
              </a:spcBef>
              <a:spcAft>
                <a:spcPts val="0"/>
              </a:spcAft>
              <a:buClr>
                <a:schemeClr val="dk1"/>
              </a:buClr>
              <a:buSzPts val="1200"/>
              <a:buFont typeface="Arial"/>
              <a:buNone/>
              <a:defRPr sz="1200" b="1">
                <a:solidFill>
                  <a:schemeClr val="dk1"/>
                </a:solidFill>
              </a:defRPr>
            </a:lvl5pPr>
            <a:lvl6pPr lvl="5" algn="l">
              <a:lnSpc>
                <a:spcPct val="90000"/>
              </a:lnSpc>
              <a:spcBef>
                <a:spcPts val="0"/>
              </a:spcBef>
              <a:spcAft>
                <a:spcPts val="0"/>
              </a:spcAft>
              <a:buClr>
                <a:schemeClr val="dk1"/>
              </a:buClr>
              <a:buSzPts val="1200"/>
              <a:buNone/>
              <a:defRPr sz="1200" b="1">
                <a:solidFill>
                  <a:schemeClr val="dk1"/>
                </a:solidFill>
              </a:defRPr>
            </a:lvl6pPr>
            <a:lvl7pPr lvl="6" algn="l">
              <a:lnSpc>
                <a:spcPct val="90000"/>
              </a:lnSpc>
              <a:spcBef>
                <a:spcPts val="0"/>
              </a:spcBef>
              <a:spcAft>
                <a:spcPts val="0"/>
              </a:spcAft>
              <a:buClr>
                <a:schemeClr val="dk1"/>
              </a:buClr>
              <a:buSzPts val="1200"/>
              <a:buNone/>
              <a:defRPr sz="1200" b="1">
                <a:solidFill>
                  <a:schemeClr val="dk1"/>
                </a:solidFill>
              </a:defRPr>
            </a:lvl7pPr>
            <a:lvl8pPr lvl="7" algn="l">
              <a:lnSpc>
                <a:spcPct val="90000"/>
              </a:lnSpc>
              <a:spcBef>
                <a:spcPts val="0"/>
              </a:spcBef>
              <a:spcAft>
                <a:spcPts val="0"/>
              </a:spcAft>
              <a:buClr>
                <a:schemeClr val="dk1"/>
              </a:buClr>
              <a:buSzPts val="1200"/>
              <a:buNone/>
              <a:defRPr sz="1200" b="1">
                <a:solidFill>
                  <a:schemeClr val="dk1"/>
                </a:solidFill>
              </a:defRPr>
            </a:lvl8pPr>
            <a:lvl9pPr lvl="8" algn="l">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633" name="Google Shape;633;p68"/>
          <p:cNvSpPr txBox="1">
            <a:spLocks noGrp="1"/>
          </p:cNvSpPr>
          <p:nvPr>
            <p:ph type="subTitle" idx="2"/>
          </p:nvPr>
        </p:nvSpPr>
        <p:spPr>
          <a:xfrm>
            <a:off x="101498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4" name="Google Shape;634;p68"/>
          <p:cNvSpPr txBox="1">
            <a:spLocks noGrp="1"/>
          </p:cNvSpPr>
          <p:nvPr>
            <p:ph type="subTitle" idx="3"/>
          </p:nvPr>
        </p:nvSpPr>
        <p:spPr>
          <a:xfrm>
            <a:off x="101498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5" name="Google Shape;635;p68"/>
          <p:cNvSpPr txBox="1">
            <a:spLocks noGrp="1"/>
          </p:cNvSpPr>
          <p:nvPr>
            <p:ph type="subTitle" idx="4"/>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36" name="Google Shape;636;p68"/>
          <p:cNvSpPr txBox="1">
            <a:spLocks noGrp="1"/>
          </p:cNvSpPr>
          <p:nvPr>
            <p:ph type="subTitle" idx="5"/>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637"/>
        <p:cNvGrpSpPr/>
        <p:nvPr/>
      </p:nvGrpSpPr>
      <p:grpSpPr>
        <a:xfrm>
          <a:off x="0" y="0"/>
          <a:ext cx="0" cy="0"/>
          <a:chOff x="0" y="0"/>
          <a:chExt cx="0" cy="0"/>
        </a:xfrm>
      </p:grpSpPr>
      <p:sp>
        <p:nvSpPr>
          <p:cNvPr id="638" name="Google Shape;638;p69"/>
          <p:cNvSpPr/>
          <p:nvPr/>
        </p:nvSpPr>
        <p:spPr>
          <a:xfrm>
            <a:off x="722158" y="641490"/>
            <a:ext cx="7699683" cy="3981403"/>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9" name="Google Shape;639;p69"/>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0" name="Google Shape;640;p69"/>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1" name="Google Shape;641;p69"/>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2" name="Google Shape;642;p69"/>
          <p:cNvSpPr txBox="1">
            <a:spLocks noGrp="1"/>
          </p:cNvSpPr>
          <p:nvPr>
            <p:ph type="subTitle" idx="3"/>
          </p:nvPr>
        </p:nvSpPr>
        <p:spPr>
          <a:xfrm>
            <a:off x="2807208" y="3706381"/>
            <a:ext cx="3538800" cy="247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200"/>
              <a:buFont typeface="Arial"/>
              <a:buNone/>
              <a:defRPr sz="1200">
                <a:solidFill>
                  <a:schemeClr val="dk1"/>
                </a:solidFill>
              </a:defRPr>
            </a:lvl2pPr>
            <a:lvl3pPr lvl="2" algn="ctr">
              <a:lnSpc>
                <a:spcPct val="90000"/>
              </a:lnSpc>
              <a:spcBef>
                <a:spcPts val="0"/>
              </a:spcBef>
              <a:spcAft>
                <a:spcPts val="0"/>
              </a:spcAft>
              <a:buClr>
                <a:schemeClr val="dk1"/>
              </a:buClr>
              <a:buSzPts val="1200"/>
              <a:buFont typeface="Arial"/>
              <a:buNone/>
              <a:defRPr sz="1200">
                <a:solidFill>
                  <a:schemeClr val="dk1"/>
                </a:solidFill>
              </a:defRPr>
            </a:lvl3pPr>
            <a:lvl4pPr lvl="3" algn="ctr">
              <a:lnSpc>
                <a:spcPct val="90000"/>
              </a:lnSpc>
              <a:spcBef>
                <a:spcPts val="0"/>
              </a:spcBef>
              <a:spcAft>
                <a:spcPts val="0"/>
              </a:spcAft>
              <a:buClr>
                <a:schemeClr val="dk1"/>
              </a:buClr>
              <a:buSzPts val="1200"/>
              <a:buFont typeface="Arial"/>
              <a:buNone/>
              <a:defRPr sz="1200">
                <a:solidFill>
                  <a:schemeClr val="dk1"/>
                </a:solidFill>
              </a:defRPr>
            </a:lvl4pPr>
            <a:lvl5pPr lvl="4" algn="ctr">
              <a:lnSpc>
                <a:spcPct val="90000"/>
              </a:lnSpc>
              <a:spcBef>
                <a:spcPts val="0"/>
              </a:spcBef>
              <a:spcAft>
                <a:spcPts val="0"/>
              </a:spcAft>
              <a:buClr>
                <a:schemeClr val="dk1"/>
              </a:buClr>
              <a:buSzPts val="1200"/>
              <a:buFont typeface="Arial"/>
              <a:buNone/>
              <a:defRPr sz="1200">
                <a:solidFill>
                  <a:schemeClr val="dk1"/>
                </a:solidFill>
              </a:defRPr>
            </a:lvl5pPr>
            <a:lvl6pPr lvl="5" algn="ctr">
              <a:lnSpc>
                <a:spcPct val="90000"/>
              </a:lnSpc>
              <a:spcBef>
                <a:spcPts val="0"/>
              </a:spcBef>
              <a:spcAft>
                <a:spcPts val="0"/>
              </a:spcAft>
              <a:buClr>
                <a:schemeClr val="dk1"/>
              </a:buClr>
              <a:buSzPts val="1200"/>
              <a:buNone/>
              <a:defRPr sz="1200">
                <a:solidFill>
                  <a:schemeClr val="dk1"/>
                </a:solidFill>
              </a:defRPr>
            </a:lvl6pPr>
            <a:lvl7pPr lvl="6" algn="ctr">
              <a:lnSpc>
                <a:spcPct val="90000"/>
              </a:lnSpc>
              <a:spcBef>
                <a:spcPts val="0"/>
              </a:spcBef>
              <a:spcAft>
                <a:spcPts val="0"/>
              </a:spcAft>
              <a:buClr>
                <a:schemeClr val="dk1"/>
              </a:buClr>
              <a:buSzPts val="1200"/>
              <a:buNone/>
              <a:defRPr sz="1200">
                <a:solidFill>
                  <a:schemeClr val="dk1"/>
                </a:solidFill>
              </a:defRPr>
            </a:lvl7pPr>
            <a:lvl8pPr lvl="7" algn="ctr">
              <a:lnSpc>
                <a:spcPct val="90000"/>
              </a:lnSpc>
              <a:spcBef>
                <a:spcPts val="0"/>
              </a:spcBef>
              <a:spcAft>
                <a:spcPts val="0"/>
              </a:spcAft>
              <a:buClr>
                <a:schemeClr val="dk1"/>
              </a:buClr>
              <a:buSzPts val="1200"/>
              <a:buNone/>
              <a:defRPr sz="1200">
                <a:solidFill>
                  <a:schemeClr val="dk1"/>
                </a:solidFill>
              </a:defRPr>
            </a:lvl8pPr>
            <a:lvl9pPr lvl="8" algn="ctr">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43" name="Google Shape;643;p69"/>
          <p:cNvSpPr txBox="1">
            <a:spLocks noGrp="1"/>
          </p:cNvSpPr>
          <p:nvPr>
            <p:ph type="body" idx="4"/>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644"/>
        <p:cNvGrpSpPr/>
        <p:nvPr/>
      </p:nvGrpSpPr>
      <p:grpSpPr>
        <a:xfrm>
          <a:off x="0" y="0"/>
          <a:ext cx="0" cy="0"/>
          <a:chOff x="0" y="0"/>
          <a:chExt cx="0" cy="0"/>
        </a:xfrm>
      </p:grpSpPr>
      <p:sp>
        <p:nvSpPr>
          <p:cNvPr id="645" name="Google Shape;645;p70"/>
          <p:cNvSpPr/>
          <p:nvPr/>
        </p:nvSpPr>
        <p:spPr>
          <a:xfrm>
            <a:off x="722157" y="641489"/>
            <a:ext cx="7699800" cy="3865176"/>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46" name="Google Shape;646;p70"/>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7" name="Google Shape;647;p70"/>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8" name="Google Shape;648;p70"/>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9" name="Google Shape;649;p70"/>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0" name="Google Shape;650;p70"/>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2" name="Google Shape;82;p8"/>
          <p:cNvSpPr/>
          <p:nvPr/>
        </p:nvSpPr>
        <p:spPr>
          <a:xfrm>
            <a:off x="3845375" y="-1544604"/>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3" name="Google Shape;83;p8"/>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84" name="Google Shape;84;p8"/>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651"/>
        <p:cNvGrpSpPr/>
        <p:nvPr/>
      </p:nvGrpSpPr>
      <p:grpSpPr>
        <a:xfrm>
          <a:off x="0" y="0"/>
          <a:ext cx="0" cy="0"/>
          <a:chOff x="0" y="0"/>
          <a:chExt cx="0" cy="0"/>
        </a:xfrm>
      </p:grpSpPr>
      <p:sp>
        <p:nvSpPr>
          <p:cNvPr id="652" name="Google Shape;652;p71"/>
          <p:cNvSpPr/>
          <p:nvPr/>
        </p:nvSpPr>
        <p:spPr>
          <a:xfrm>
            <a:off x="722157" y="641489"/>
            <a:ext cx="7699800" cy="3865176"/>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3" name="Google Shape;653;p71"/>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54" name="Google Shape;654;p71"/>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55" name="Google Shape;655;p71"/>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56" name="Google Shape;656;p71"/>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7" name="Google Shape;657;p71"/>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658"/>
        <p:cNvGrpSpPr/>
        <p:nvPr/>
      </p:nvGrpSpPr>
      <p:grpSpPr>
        <a:xfrm>
          <a:off x="0" y="0"/>
          <a:ext cx="0" cy="0"/>
          <a:chOff x="0" y="0"/>
          <a:chExt cx="0" cy="0"/>
        </a:xfrm>
      </p:grpSpPr>
      <p:sp>
        <p:nvSpPr>
          <p:cNvPr id="659" name="Google Shape;659;p72"/>
          <p:cNvSpPr/>
          <p:nvPr/>
        </p:nvSpPr>
        <p:spPr>
          <a:xfrm>
            <a:off x="4660600" y="743638"/>
            <a:ext cx="3657600" cy="3660987"/>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0" name="Google Shape;660;p72"/>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1" name="Google Shape;661;p72"/>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2" name="Google Shape;662;p72"/>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3" name="Google Shape;663;p72"/>
          <p:cNvSpPr/>
          <p:nvPr/>
        </p:nvSpPr>
        <p:spPr>
          <a:xfrm>
            <a:off x="825800" y="743638"/>
            <a:ext cx="3657600" cy="3660987"/>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4" name="Google Shape;664;p72"/>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5" name="Google Shape;665;p72"/>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6" name="Google Shape;666;p72"/>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7" name="Google Shape;667;p72"/>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8" name="Google Shape;668;p72"/>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669"/>
        <p:cNvGrpSpPr/>
        <p:nvPr/>
      </p:nvGrpSpPr>
      <p:grpSpPr>
        <a:xfrm>
          <a:off x="0" y="0"/>
          <a:ext cx="0" cy="0"/>
          <a:chOff x="0" y="0"/>
          <a:chExt cx="0" cy="0"/>
        </a:xfrm>
      </p:grpSpPr>
      <p:sp>
        <p:nvSpPr>
          <p:cNvPr id="670" name="Google Shape;670;p73"/>
          <p:cNvSpPr/>
          <p:nvPr/>
        </p:nvSpPr>
        <p:spPr>
          <a:xfrm>
            <a:off x="4660600" y="743638"/>
            <a:ext cx="3657600" cy="3660987"/>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1" name="Google Shape;671;p73"/>
          <p:cNvSpPr/>
          <p:nvPr/>
        </p:nvSpPr>
        <p:spPr>
          <a:xfrm>
            <a:off x="825800" y="743638"/>
            <a:ext cx="3657600" cy="3660987"/>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3"/>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3" name="Google Shape;673;p73"/>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4" name="Google Shape;674;p73"/>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5" name="Google Shape;675;p73"/>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6" name="Google Shape;676;p73"/>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7" name="Google Shape;677;p73"/>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8" name="Google Shape;678;p73"/>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9" name="Google Shape;679;p73"/>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680"/>
        <p:cNvGrpSpPr/>
        <p:nvPr/>
      </p:nvGrpSpPr>
      <p:grpSpPr>
        <a:xfrm>
          <a:off x="0" y="0"/>
          <a:ext cx="0" cy="0"/>
          <a:chOff x="0" y="0"/>
          <a:chExt cx="0" cy="0"/>
        </a:xfrm>
      </p:grpSpPr>
      <p:pic>
        <p:nvPicPr>
          <p:cNvPr id="681" name="Google Shape;681;p74" descr="twitter-seeklogo.com 1.png"/>
          <p:cNvPicPr preferRelativeResize="0"/>
          <p:nvPr/>
        </p:nvPicPr>
        <p:blipFill rotWithShape="1">
          <a:blip r:embed="rId2">
            <a:alphaModFix/>
          </a:blip>
          <a:srcRect/>
          <a:stretch/>
        </p:blipFill>
        <p:spPr>
          <a:xfrm>
            <a:off x="2361342" y="1931854"/>
            <a:ext cx="276858" cy="226263"/>
          </a:xfrm>
          <a:prstGeom prst="rect">
            <a:avLst/>
          </a:prstGeom>
          <a:noFill/>
          <a:ln>
            <a:noFill/>
          </a:ln>
        </p:spPr>
      </p:pic>
      <p:sp>
        <p:nvSpPr>
          <p:cNvPr id="682" name="Google Shape;682;p74"/>
          <p:cNvSpPr txBox="1">
            <a:spLocks noGrp="1"/>
          </p:cNvSpPr>
          <p:nvPr>
            <p:ph type="subTitle" idx="1"/>
          </p:nvPr>
        </p:nvSpPr>
        <p:spPr>
          <a:xfrm>
            <a:off x="2359150" y="2288117"/>
            <a:ext cx="4416600" cy="74138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3" name="Google Shape;683;p74"/>
          <p:cNvSpPr txBox="1">
            <a:spLocks noGrp="1"/>
          </p:cNvSpPr>
          <p:nvPr>
            <p:ph type="subTitle" idx="2"/>
          </p:nvPr>
        </p:nvSpPr>
        <p:spPr>
          <a:xfrm>
            <a:off x="2734050" y="1894553"/>
            <a:ext cx="4416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684"/>
        <p:cNvGrpSpPr/>
        <p:nvPr/>
      </p:nvGrpSpPr>
      <p:grpSpPr>
        <a:xfrm>
          <a:off x="0" y="0"/>
          <a:ext cx="0" cy="0"/>
          <a:chOff x="0" y="0"/>
          <a:chExt cx="0" cy="0"/>
        </a:xfrm>
      </p:grpSpPr>
      <p:sp>
        <p:nvSpPr>
          <p:cNvPr id="685" name="Google Shape;685;p75"/>
          <p:cNvSpPr>
            <a:spLocks noGrp="1"/>
          </p:cNvSpPr>
          <p:nvPr>
            <p:ph type="pic" idx="2"/>
          </p:nvPr>
        </p:nvSpPr>
        <p:spPr>
          <a:xfrm>
            <a:off x="1161493" y="1647355"/>
            <a:ext cx="1714500" cy="1716088"/>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686" name="Google Shape;686;p75" descr="twitter-seeklogo.com 1.png"/>
          <p:cNvPicPr preferRelativeResize="0"/>
          <p:nvPr/>
        </p:nvPicPr>
        <p:blipFill rotWithShape="1">
          <a:blip r:embed="rId2">
            <a:alphaModFix/>
          </a:blip>
          <a:srcRect/>
          <a:stretch/>
        </p:blipFill>
        <p:spPr>
          <a:xfrm>
            <a:off x="3347689" y="1891086"/>
            <a:ext cx="276858" cy="226263"/>
          </a:xfrm>
          <a:prstGeom prst="rect">
            <a:avLst/>
          </a:prstGeom>
          <a:noFill/>
          <a:ln>
            <a:noFill/>
          </a:ln>
        </p:spPr>
      </p:pic>
      <p:sp>
        <p:nvSpPr>
          <p:cNvPr id="687" name="Google Shape;687;p75"/>
          <p:cNvSpPr txBox="1">
            <a:spLocks noGrp="1"/>
          </p:cNvSpPr>
          <p:nvPr>
            <p:ph type="subTitle" idx="1"/>
          </p:nvPr>
        </p:nvSpPr>
        <p:spPr>
          <a:xfrm>
            <a:off x="3346704" y="2242355"/>
            <a:ext cx="4743495" cy="72306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8" name="Google Shape;688;p75"/>
          <p:cNvSpPr txBox="1">
            <a:spLocks noGrp="1"/>
          </p:cNvSpPr>
          <p:nvPr>
            <p:ph type="subTitle" idx="3"/>
          </p:nvPr>
        </p:nvSpPr>
        <p:spPr>
          <a:xfrm>
            <a:off x="3721599" y="1830594"/>
            <a:ext cx="4368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689"/>
        <p:cNvGrpSpPr/>
        <p:nvPr/>
      </p:nvGrpSpPr>
      <p:grpSpPr>
        <a:xfrm>
          <a:off x="0" y="0"/>
          <a:ext cx="0" cy="0"/>
          <a:chOff x="0" y="0"/>
          <a:chExt cx="0" cy="0"/>
        </a:xfrm>
      </p:grpSpPr>
      <p:sp>
        <p:nvSpPr>
          <p:cNvPr id="690" name="Google Shape;690;p76"/>
          <p:cNvSpPr/>
          <p:nvPr/>
        </p:nvSpPr>
        <p:spPr>
          <a:xfrm>
            <a:off x="4700297" y="1203166"/>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691" name="Google Shape;691;p76"/>
          <p:cNvSpPr/>
          <p:nvPr/>
        </p:nvSpPr>
        <p:spPr>
          <a:xfrm>
            <a:off x="795047" y="1199363"/>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692" name="Google Shape;692;p76" descr="twitter-seeklogo.com 1.png"/>
          <p:cNvPicPr preferRelativeResize="0"/>
          <p:nvPr/>
        </p:nvPicPr>
        <p:blipFill rotWithShape="1">
          <a:blip r:embed="rId2">
            <a:alphaModFix/>
          </a:blip>
          <a:srcRect/>
          <a:stretch/>
        </p:blipFill>
        <p:spPr>
          <a:xfrm>
            <a:off x="1091351" y="1618546"/>
            <a:ext cx="276860" cy="226265"/>
          </a:xfrm>
          <a:prstGeom prst="rect">
            <a:avLst/>
          </a:prstGeom>
          <a:noFill/>
          <a:ln>
            <a:noFill/>
          </a:ln>
        </p:spPr>
      </p:pic>
      <p:sp>
        <p:nvSpPr>
          <p:cNvPr id="693" name="Google Shape;693;p76"/>
          <p:cNvSpPr txBox="1">
            <a:spLocks noGrp="1"/>
          </p:cNvSpPr>
          <p:nvPr>
            <p:ph type="subTitle" idx="1"/>
          </p:nvPr>
        </p:nvSpPr>
        <p:spPr>
          <a:xfrm>
            <a:off x="997688" y="2118410"/>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4" name="Google Shape;694;p76"/>
          <p:cNvSpPr txBox="1">
            <a:spLocks noGrp="1"/>
          </p:cNvSpPr>
          <p:nvPr>
            <p:ph type="subTitle" idx="2"/>
          </p:nvPr>
        </p:nvSpPr>
        <p:spPr>
          <a:xfrm>
            <a:off x="1457938" y="1572330"/>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695" name="Google Shape;695;p76"/>
          <p:cNvSpPr/>
          <p:nvPr/>
        </p:nvSpPr>
        <p:spPr>
          <a:xfrm rot="-5400000" flipH="1">
            <a:off x="452046" y="1824729"/>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6" name="Google Shape;696;p76"/>
          <p:cNvSpPr/>
          <p:nvPr/>
        </p:nvSpPr>
        <p:spPr>
          <a:xfrm rot="5400000">
            <a:off x="4357871" y="1824715"/>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7" name="Google Shape;697;p76"/>
          <p:cNvSpPr txBox="1">
            <a:spLocks noGrp="1"/>
          </p:cNvSpPr>
          <p:nvPr>
            <p:ph type="subTitle" idx="3"/>
          </p:nvPr>
        </p:nvSpPr>
        <p:spPr>
          <a:xfrm>
            <a:off x="4902938" y="2122213"/>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8" name="Google Shape;698;p76"/>
          <p:cNvSpPr txBox="1">
            <a:spLocks noGrp="1"/>
          </p:cNvSpPr>
          <p:nvPr>
            <p:ph type="subTitle" idx="4"/>
          </p:nvPr>
        </p:nvSpPr>
        <p:spPr>
          <a:xfrm>
            <a:off x="5363188" y="1576133"/>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699" name="Google Shape;699;p76" descr="twitter-seeklogo.com 1.png"/>
          <p:cNvPicPr preferRelativeResize="0"/>
          <p:nvPr/>
        </p:nvPicPr>
        <p:blipFill rotWithShape="1">
          <a:blip r:embed="rId2">
            <a:alphaModFix/>
          </a:blip>
          <a:srcRect/>
          <a:stretch/>
        </p:blipFill>
        <p:spPr>
          <a:xfrm>
            <a:off x="4966226" y="1614742"/>
            <a:ext cx="276860" cy="22626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02" name="Google Shape;702;p77"/>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3" name="Google Shape;703;p77"/>
          <p:cNvSpPr txBox="1">
            <a:spLocks noGrp="1"/>
          </p:cNvSpPr>
          <p:nvPr>
            <p:ph type="subTitle" idx="2"/>
          </p:nvPr>
        </p:nvSpPr>
        <p:spPr>
          <a:xfrm>
            <a:off x="338328" y="248642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4" name="Google Shape;704;p77"/>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05" name="Google Shape;705;p77"/>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06" name="Google Shape;706;p77"/>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7" name="Google Shape;707;p77"/>
          <p:cNvSpPr txBox="1">
            <a:spLocks noGrp="1"/>
          </p:cNvSpPr>
          <p:nvPr>
            <p:ph type="subTitle" idx="4"/>
          </p:nvPr>
        </p:nvSpPr>
        <p:spPr>
          <a:xfrm>
            <a:off x="3474720" y="2477268"/>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8" name="Google Shape;708;p77"/>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09" name="Google Shape;709;p77"/>
          <p:cNvSpPr txBox="1"/>
          <p:nvPr/>
        </p:nvSpPr>
        <p:spPr>
          <a:xfrm>
            <a:off x="6181344" y="2041000"/>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10" name="Google Shape;710;p77"/>
          <p:cNvSpPr txBox="1">
            <a:spLocks noGrp="1"/>
          </p:cNvSpPr>
          <p:nvPr>
            <p:ph type="subTitle" idx="5"/>
          </p:nvPr>
        </p:nvSpPr>
        <p:spPr>
          <a:xfrm>
            <a:off x="6858000" y="2022695"/>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11"/>
        <p:cNvGrpSpPr/>
        <p:nvPr/>
      </p:nvGrpSpPr>
      <p:grpSpPr>
        <a:xfrm>
          <a:off x="0" y="0"/>
          <a:ext cx="0" cy="0"/>
          <a:chOff x="0" y="0"/>
          <a:chExt cx="0" cy="0"/>
        </a:xfrm>
      </p:grpSpPr>
      <p:cxnSp>
        <p:nvCxnSpPr>
          <p:cNvPr id="712" name="Google Shape;712;p78"/>
          <p:cNvCxnSpPr/>
          <p:nvPr/>
        </p:nvCxnSpPr>
        <p:spPr>
          <a:xfrm>
            <a:off x="334089" y="3722983"/>
            <a:ext cx="2457450" cy="0"/>
          </a:xfrm>
          <a:prstGeom prst="straightConnector1">
            <a:avLst/>
          </a:prstGeom>
          <a:noFill/>
          <a:ln w="19050" cap="rnd" cmpd="sng">
            <a:solidFill>
              <a:schemeClr val="dk2"/>
            </a:solidFill>
            <a:prstDash val="solid"/>
            <a:round/>
            <a:headEnd type="none" w="sm" len="sm"/>
            <a:tailEnd type="none" w="sm" len="sm"/>
          </a:ln>
        </p:spPr>
      </p:cxnSp>
      <p:cxnSp>
        <p:nvCxnSpPr>
          <p:cNvPr id="713" name="Google Shape;713;p78"/>
          <p:cNvCxnSpPr/>
          <p:nvPr/>
        </p:nvCxnSpPr>
        <p:spPr>
          <a:xfrm>
            <a:off x="3472651" y="3727776"/>
            <a:ext cx="2457450" cy="0"/>
          </a:xfrm>
          <a:prstGeom prst="straightConnector1">
            <a:avLst/>
          </a:prstGeom>
          <a:noFill/>
          <a:ln w="19050" cap="rnd" cmpd="sng">
            <a:solidFill>
              <a:schemeClr val="dk2"/>
            </a:solidFill>
            <a:prstDash val="solid"/>
            <a:round/>
            <a:headEnd type="none" w="sm" len="sm"/>
            <a:tailEnd type="none" w="sm" len="sm"/>
          </a:ln>
        </p:spPr>
      </p:cxnSp>
      <p:sp>
        <p:nvSpPr>
          <p:cNvPr id="714" name="Google Shape;714;p78"/>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15" name="Google Shape;715;p78"/>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6" name="Google Shape;716;p78"/>
          <p:cNvSpPr txBox="1">
            <a:spLocks noGrp="1"/>
          </p:cNvSpPr>
          <p:nvPr>
            <p:ph type="subTitle" idx="2"/>
          </p:nvPr>
        </p:nvSpPr>
        <p:spPr>
          <a:xfrm>
            <a:off x="338328" y="2257609"/>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17" name="Google Shape;717;p78"/>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18" name="Google Shape;718;p78"/>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9" name="Google Shape;719;p78"/>
          <p:cNvSpPr txBox="1">
            <a:spLocks noGrp="1"/>
          </p:cNvSpPr>
          <p:nvPr>
            <p:ph type="subTitle" idx="4"/>
          </p:nvPr>
        </p:nvSpPr>
        <p:spPr>
          <a:xfrm>
            <a:off x="3474720" y="224845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0" name="Google Shape;720;p78"/>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21" name="Google Shape;721;p78"/>
          <p:cNvSpPr txBox="1">
            <a:spLocks noGrp="1"/>
          </p:cNvSpPr>
          <p:nvPr>
            <p:ph type="subTitle" idx="5"/>
          </p:nvPr>
        </p:nvSpPr>
        <p:spPr>
          <a:xfrm>
            <a:off x="6858000" y="3862341"/>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2" name="Google Shape;722;p78"/>
          <p:cNvSpPr txBox="1">
            <a:spLocks noGrp="1"/>
          </p:cNvSpPr>
          <p:nvPr>
            <p:ph type="subTitle" idx="6"/>
          </p:nvPr>
        </p:nvSpPr>
        <p:spPr>
          <a:xfrm>
            <a:off x="338328" y="2956247"/>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7"/>
          </p:nvPr>
        </p:nvSpPr>
        <p:spPr>
          <a:xfrm>
            <a:off x="338328" y="320031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4" name="Google Shape;724;p78"/>
          <p:cNvSpPr txBox="1">
            <a:spLocks noGrp="1"/>
          </p:cNvSpPr>
          <p:nvPr>
            <p:ph type="subTitle" idx="8"/>
          </p:nvPr>
        </p:nvSpPr>
        <p:spPr>
          <a:xfrm>
            <a:off x="3474720" y="29470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5" name="Google Shape;725;p78"/>
          <p:cNvSpPr txBox="1">
            <a:spLocks noGrp="1"/>
          </p:cNvSpPr>
          <p:nvPr>
            <p:ph type="subTitle" idx="9"/>
          </p:nvPr>
        </p:nvSpPr>
        <p:spPr>
          <a:xfrm>
            <a:off x="3474720" y="319116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6" name="Google Shape;726;p78"/>
          <p:cNvSpPr txBox="1">
            <a:spLocks noGrp="1"/>
          </p:cNvSpPr>
          <p:nvPr>
            <p:ph type="subTitle" idx="13"/>
          </p:nvPr>
        </p:nvSpPr>
        <p:spPr>
          <a:xfrm>
            <a:off x="338328" y="388064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7" name="Google Shape;727;p78"/>
          <p:cNvSpPr txBox="1">
            <a:spLocks noGrp="1"/>
          </p:cNvSpPr>
          <p:nvPr>
            <p:ph type="subTitle" idx="14"/>
          </p:nvPr>
        </p:nvSpPr>
        <p:spPr>
          <a:xfrm>
            <a:off x="3474720" y="38714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8" name="Google Shape;728;p78"/>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29" name="Google Shape;729;p78"/>
          <p:cNvSpPr txBox="1"/>
          <p:nvPr/>
        </p:nvSpPr>
        <p:spPr>
          <a:xfrm>
            <a:off x="6181344" y="3880646"/>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30"/>
        <p:cNvGrpSpPr/>
        <p:nvPr/>
      </p:nvGrpSpPr>
      <p:grpSpPr>
        <a:xfrm>
          <a:off x="0" y="0"/>
          <a:ext cx="0" cy="0"/>
          <a:chOff x="0" y="0"/>
          <a:chExt cx="0" cy="0"/>
        </a:xfrm>
      </p:grpSpPr>
      <p:sp>
        <p:nvSpPr>
          <p:cNvPr id="731" name="Google Shape;731;p79"/>
          <p:cNvSpPr txBox="1">
            <a:spLocks noGrp="1"/>
          </p:cNvSpPr>
          <p:nvPr>
            <p:ph type="subTitle" idx="1"/>
          </p:nvPr>
        </p:nvSpPr>
        <p:spPr>
          <a:xfrm>
            <a:off x="2898648" y="1912866"/>
            <a:ext cx="3346800" cy="130891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2" name="Google Shape;732;p79"/>
          <p:cNvSpPr txBox="1">
            <a:spLocks noGrp="1"/>
          </p:cNvSpPr>
          <p:nvPr>
            <p:ph type="subTitle" idx="2"/>
          </p:nvPr>
        </p:nvSpPr>
        <p:spPr>
          <a:xfrm>
            <a:off x="2898648" y="3249126"/>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3" name="Google Shape;733;p79"/>
          <p:cNvSpPr txBox="1">
            <a:spLocks noGrp="1"/>
          </p:cNvSpPr>
          <p:nvPr>
            <p:ph type="subTitle" idx="3"/>
          </p:nvPr>
        </p:nvSpPr>
        <p:spPr>
          <a:xfrm>
            <a:off x="2898648" y="158337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lt1"/>
              </a:buClr>
              <a:buSzPts val="1600"/>
              <a:buFont typeface="Arial"/>
              <a:buNone/>
              <a:defRPr sz="1600">
                <a:solidFill>
                  <a:schemeClr val="lt1"/>
                </a:solidFill>
              </a:defRPr>
            </a:lvl2pPr>
            <a:lvl3pPr lvl="2" algn="ctr">
              <a:lnSpc>
                <a:spcPct val="90000"/>
              </a:lnSpc>
              <a:spcBef>
                <a:spcPts val="0"/>
              </a:spcBef>
              <a:spcAft>
                <a:spcPts val="0"/>
              </a:spcAft>
              <a:buClr>
                <a:schemeClr val="lt1"/>
              </a:buClr>
              <a:buSzPts val="1600"/>
              <a:buFont typeface="Arial"/>
              <a:buNone/>
              <a:defRPr sz="1600">
                <a:solidFill>
                  <a:schemeClr val="lt1"/>
                </a:solidFill>
              </a:defRPr>
            </a:lvl3pPr>
            <a:lvl4pPr lvl="3" algn="ctr">
              <a:lnSpc>
                <a:spcPct val="90000"/>
              </a:lnSpc>
              <a:spcBef>
                <a:spcPts val="0"/>
              </a:spcBef>
              <a:spcAft>
                <a:spcPts val="0"/>
              </a:spcAft>
              <a:buClr>
                <a:schemeClr val="lt1"/>
              </a:buClr>
              <a:buSzPts val="1600"/>
              <a:buFont typeface="Arial"/>
              <a:buNone/>
              <a:defRPr sz="1600">
                <a:solidFill>
                  <a:schemeClr val="lt1"/>
                </a:solidFill>
              </a:defRPr>
            </a:lvl4pPr>
            <a:lvl5pPr lvl="4" algn="ctr">
              <a:lnSpc>
                <a:spcPct val="90000"/>
              </a:lnSpc>
              <a:spcBef>
                <a:spcPts val="0"/>
              </a:spcBef>
              <a:spcAft>
                <a:spcPts val="0"/>
              </a:spcAft>
              <a:buClr>
                <a:schemeClr val="lt1"/>
              </a:buClr>
              <a:buSzPts val="1600"/>
              <a:buFont typeface="Arial"/>
              <a:buNone/>
              <a:defRPr sz="1600">
                <a:solidFill>
                  <a:schemeClr val="lt1"/>
                </a:solidFill>
              </a:defRPr>
            </a:lvl5pPr>
            <a:lvl6pPr lvl="5" algn="ctr">
              <a:lnSpc>
                <a:spcPct val="90000"/>
              </a:lnSpc>
              <a:spcBef>
                <a:spcPts val="0"/>
              </a:spcBef>
              <a:spcAft>
                <a:spcPts val="0"/>
              </a:spcAft>
              <a:buClr>
                <a:schemeClr val="lt1"/>
              </a:buClr>
              <a:buSzPts val="1600"/>
              <a:buNone/>
              <a:defRPr sz="1600">
                <a:solidFill>
                  <a:schemeClr val="lt1"/>
                </a:solidFill>
              </a:defRPr>
            </a:lvl6pPr>
            <a:lvl7pPr lvl="6" algn="ctr">
              <a:lnSpc>
                <a:spcPct val="90000"/>
              </a:lnSpc>
              <a:spcBef>
                <a:spcPts val="0"/>
              </a:spcBef>
              <a:spcAft>
                <a:spcPts val="0"/>
              </a:spcAft>
              <a:buClr>
                <a:schemeClr val="lt1"/>
              </a:buClr>
              <a:buSzPts val="1600"/>
              <a:buNone/>
              <a:defRPr sz="1600">
                <a:solidFill>
                  <a:schemeClr val="lt1"/>
                </a:solidFill>
              </a:defRPr>
            </a:lvl7pPr>
            <a:lvl8pPr lvl="7" algn="ctr">
              <a:lnSpc>
                <a:spcPct val="90000"/>
              </a:lnSpc>
              <a:spcBef>
                <a:spcPts val="0"/>
              </a:spcBef>
              <a:spcAft>
                <a:spcPts val="0"/>
              </a:spcAft>
              <a:buClr>
                <a:schemeClr val="lt1"/>
              </a:buClr>
              <a:buSzPts val="1600"/>
              <a:buNone/>
              <a:defRPr sz="1600">
                <a:solidFill>
                  <a:schemeClr val="lt1"/>
                </a:solidFill>
              </a:defRPr>
            </a:lvl8pPr>
            <a:lvl9pPr lvl="8" algn="ctr">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34"/>
        <p:cNvGrpSpPr/>
        <p:nvPr/>
      </p:nvGrpSpPr>
      <p:grpSpPr>
        <a:xfrm>
          <a:off x="0" y="0"/>
          <a:ext cx="0" cy="0"/>
          <a:chOff x="0" y="0"/>
          <a:chExt cx="0" cy="0"/>
        </a:xfrm>
      </p:grpSpPr>
      <p:sp>
        <p:nvSpPr>
          <p:cNvPr id="735" name="Google Shape;735;p80"/>
          <p:cNvSpPr txBox="1">
            <a:spLocks noGrp="1"/>
          </p:cNvSpPr>
          <p:nvPr>
            <p:ph type="subTitle" idx="1"/>
          </p:nvPr>
        </p:nvSpPr>
        <p:spPr>
          <a:xfrm>
            <a:off x="182880" y="2095915"/>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6" name="Google Shape;736;p80"/>
          <p:cNvSpPr txBox="1">
            <a:spLocks noGrp="1"/>
          </p:cNvSpPr>
          <p:nvPr>
            <p:ph type="subTitle" idx="2"/>
          </p:nvPr>
        </p:nvSpPr>
        <p:spPr>
          <a:xfrm>
            <a:off x="182880" y="3084381"/>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7" name="Google Shape;737;p80"/>
          <p:cNvSpPr txBox="1">
            <a:spLocks noGrp="1"/>
          </p:cNvSpPr>
          <p:nvPr>
            <p:ph type="subTitle" idx="3"/>
          </p:nvPr>
        </p:nvSpPr>
        <p:spPr>
          <a:xfrm>
            <a:off x="182880" y="1793884"/>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38" name="Google Shape;738;p80"/>
          <p:cNvSpPr txBox="1">
            <a:spLocks noGrp="1"/>
          </p:cNvSpPr>
          <p:nvPr>
            <p:ph type="subTitle" idx="4"/>
          </p:nvPr>
        </p:nvSpPr>
        <p:spPr>
          <a:xfrm>
            <a:off x="3204900" y="2109578"/>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39" name="Google Shape;739;p80"/>
          <p:cNvSpPr txBox="1">
            <a:spLocks noGrp="1"/>
          </p:cNvSpPr>
          <p:nvPr>
            <p:ph type="subTitle" idx="5"/>
          </p:nvPr>
        </p:nvSpPr>
        <p:spPr>
          <a:xfrm>
            <a:off x="3204900" y="3098044"/>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0" name="Google Shape;740;p80"/>
          <p:cNvSpPr txBox="1">
            <a:spLocks noGrp="1"/>
          </p:cNvSpPr>
          <p:nvPr>
            <p:ph type="subTitle" idx="6"/>
          </p:nvPr>
        </p:nvSpPr>
        <p:spPr>
          <a:xfrm>
            <a:off x="3204900" y="1807546"/>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1" name="Google Shape;741;p80"/>
          <p:cNvSpPr txBox="1">
            <a:spLocks noGrp="1"/>
          </p:cNvSpPr>
          <p:nvPr>
            <p:ph type="subTitle" idx="7"/>
          </p:nvPr>
        </p:nvSpPr>
        <p:spPr>
          <a:xfrm>
            <a:off x="6227064" y="2107350"/>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2" name="Google Shape;742;p80"/>
          <p:cNvSpPr txBox="1">
            <a:spLocks noGrp="1"/>
          </p:cNvSpPr>
          <p:nvPr>
            <p:ph type="subTitle" idx="8"/>
          </p:nvPr>
        </p:nvSpPr>
        <p:spPr>
          <a:xfrm>
            <a:off x="6227064" y="3095816"/>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a:spLocks noGrp="1"/>
          </p:cNvSpPr>
          <p:nvPr>
            <p:ph type="subTitle" idx="9"/>
          </p:nvPr>
        </p:nvSpPr>
        <p:spPr>
          <a:xfrm>
            <a:off x="6227064" y="1805318"/>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9"/>
          <p:cNvSpPr txBox="1">
            <a:spLocks noGrp="1"/>
          </p:cNvSpPr>
          <p:nvPr>
            <p:ph type="body" idx="1"/>
          </p:nvPr>
        </p:nvSpPr>
        <p:spPr>
          <a:xfrm>
            <a:off x="628650" y="1370486"/>
            <a:ext cx="38862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8" name="Google Shape;88;p9"/>
          <p:cNvSpPr txBox="1">
            <a:spLocks noGrp="1"/>
          </p:cNvSpPr>
          <p:nvPr>
            <p:ph type="body" idx="2"/>
          </p:nvPr>
        </p:nvSpPr>
        <p:spPr>
          <a:xfrm>
            <a:off x="4629150" y="1370486"/>
            <a:ext cx="38862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744"/>
        <p:cNvGrpSpPr/>
        <p:nvPr/>
      </p:nvGrpSpPr>
      <p:grpSpPr>
        <a:xfrm>
          <a:off x="0" y="0"/>
          <a:ext cx="0" cy="0"/>
          <a:chOff x="0" y="0"/>
          <a:chExt cx="0" cy="0"/>
        </a:xfrm>
      </p:grpSpPr>
      <p:sp>
        <p:nvSpPr>
          <p:cNvPr id="745" name="Google Shape;745;p81"/>
          <p:cNvSpPr txBox="1">
            <a:spLocks noGrp="1"/>
          </p:cNvSpPr>
          <p:nvPr>
            <p:ph type="subTitle" idx="1"/>
          </p:nvPr>
        </p:nvSpPr>
        <p:spPr>
          <a:xfrm>
            <a:off x="914400" y="110744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46" name="Google Shape;746;p81"/>
          <p:cNvSpPr txBox="1">
            <a:spLocks noGrp="1"/>
          </p:cNvSpPr>
          <p:nvPr>
            <p:ph type="subTitle" idx="2"/>
          </p:nvPr>
        </p:nvSpPr>
        <p:spPr>
          <a:xfrm>
            <a:off x="914400" y="2114354"/>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7" name="Google Shape;747;p81"/>
          <p:cNvSpPr txBox="1">
            <a:spLocks noGrp="1"/>
          </p:cNvSpPr>
          <p:nvPr>
            <p:ph type="subTitle" idx="3"/>
          </p:nvPr>
        </p:nvSpPr>
        <p:spPr>
          <a:xfrm>
            <a:off x="914400" y="777960"/>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8" name="Google Shape;748;p81"/>
          <p:cNvSpPr txBox="1">
            <a:spLocks noGrp="1"/>
          </p:cNvSpPr>
          <p:nvPr>
            <p:ph type="subTitle" idx="4"/>
          </p:nvPr>
        </p:nvSpPr>
        <p:spPr>
          <a:xfrm>
            <a:off x="914400" y="313929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9" name="Google Shape;749;p81"/>
          <p:cNvSpPr txBox="1">
            <a:spLocks noGrp="1"/>
          </p:cNvSpPr>
          <p:nvPr>
            <p:ph type="subTitle" idx="5"/>
          </p:nvPr>
        </p:nvSpPr>
        <p:spPr>
          <a:xfrm>
            <a:off x="914400" y="4146202"/>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0" name="Google Shape;750;p81"/>
          <p:cNvSpPr txBox="1">
            <a:spLocks noGrp="1"/>
          </p:cNvSpPr>
          <p:nvPr>
            <p:ph type="subTitle" idx="6"/>
          </p:nvPr>
        </p:nvSpPr>
        <p:spPr>
          <a:xfrm>
            <a:off x="914400" y="280980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1" name="Google Shape;751;p81"/>
          <p:cNvSpPr txBox="1">
            <a:spLocks noGrp="1"/>
          </p:cNvSpPr>
          <p:nvPr>
            <p:ph type="subTitle" idx="7"/>
          </p:nvPr>
        </p:nvSpPr>
        <p:spPr>
          <a:xfrm>
            <a:off x="5052300" y="109593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52" name="Google Shape;752;p81"/>
          <p:cNvSpPr txBox="1">
            <a:spLocks noGrp="1"/>
          </p:cNvSpPr>
          <p:nvPr>
            <p:ph type="subTitle" idx="8"/>
          </p:nvPr>
        </p:nvSpPr>
        <p:spPr>
          <a:xfrm>
            <a:off x="5052300" y="2102843"/>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3" name="Google Shape;753;p81"/>
          <p:cNvSpPr txBox="1">
            <a:spLocks noGrp="1"/>
          </p:cNvSpPr>
          <p:nvPr>
            <p:ph type="subTitle" idx="9"/>
          </p:nvPr>
        </p:nvSpPr>
        <p:spPr>
          <a:xfrm>
            <a:off x="5052300" y="766449"/>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4" name="Google Shape;754;p81"/>
          <p:cNvSpPr txBox="1">
            <a:spLocks noGrp="1"/>
          </p:cNvSpPr>
          <p:nvPr>
            <p:ph type="subTitle" idx="13"/>
          </p:nvPr>
        </p:nvSpPr>
        <p:spPr>
          <a:xfrm>
            <a:off x="5052300" y="312778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4"/>
              </a:buClr>
              <a:buSzPts val="6000"/>
              <a:buFont typeface="Arial"/>
              <a:buNone/>
              <a:defRPr sz="6000" b="1">
                <a:solidFill>
                  <a:schemeClr val="accent4"/>
                </a:solidFill>
              </a:defRPr>
            </a:lvl2pPr>
            <a:lvl3pPr lvl="2" algn="ctr">
              <a:lnSpc>
                <a:spcPct val="90000"/>
              </a:lnSpc>
              <a:spcBef>
                <a:spcPts val="0"/>
              </a:spcBef>
              <a:spcAft>
                <a:spcPts val="0"/>
              </a:spcAft>
              <a:buClr>
                <a:schemeClr val="accent4"/>
              </a:buClr>
              <a:buSzPts val="6000"/>
              <a:buFont typeface="Arial"/>
              <a:buNone/>
              <a:defRPr sz="6000" b="1">
                <a:solidFill>
                  <a:schemeClr val="accent4"/>
                </a:solidFill>
              </a:defRPr>
            </a:lvl3pPr>
            <a:lvl4pPr lvl="3" algn="ctr">
              <a:lnSpc>
                <a:spcPct val="90000"/>
              </a:lnSpc>
              <a:spcBef>
                <a:spcPts val="0"/>
              </a:spcBef>
              <a:spcAft>
                <a:spcPts val="0"/>
              </a:spcAft>
              <a:buClr>
                <a:schemeClr val="accent4"/>
              </a:buClr>
              <a:buSzPts val="6000"/>
              <a:buFont typeface="Arial"/>
              <a:buNone/>
              <a:defRPr sz="6000" b="1">
                <a:solidFill>
                  <a:schemeClr val="accent4"/>
                </a:solidFill>
              </a:defRPr>
            </a:lvl4pPr>
            <a:lvl5pPr lvl="4" algn="ctr">
              <a:lnSpc>
                <a:spcPct val="90000"/>
              </a:lnSpc>
              <a:spcBef>
                <a:spcPts val="0"/>
              </a:spcBef>
              <a:spcAft>
                <a:spcPts val="0"/>
              </a:spcAft>
              <a:buClr>
                <a:schemeClr val="accent4"/>
              </a:buClr>
              <a:buSzPts val="6000"/>
              <a:buFont typeface="Arial"/>
              <a:buNone/>
              <a:defRPr sz="6000" b="1">
                <a:solidFill>
                  <a:schemeClr val="accent4"/>
                </a:solidFill>
              </a:defRPr>
            </a:lvl5pPr>
            <a:lvl6pPr lvl="5" algn="ctr">
              <a:lnSpc>
                <a:spcPct val="90000"/>
              </a:lnSpc>
              <a:spcBef>
                <a:spcPts val="0"/>
              </a:spcBef>
              <a:spcAft>
                <a:spcPts val="0"/>
              </a:spcAft>
              <a:buClr>
                <a:schemeClr val="accent4"/>
              </a:buClr>
              <a:buSzPts val="6000"/>
              <a:buNone/>
              <a:defRPr sz="6000" b="1">
                <a:solidFill>
                  <a:schemeClr val="accent4"/>
                </a:solidFill>
              </a:defRPr>
            </a:lvl6pPr>
            <a:lvl7pPr lvl="6" algn="ctr">
              <a:lnSpc>
                <a:spcPct val="90000"/>
              </a:lnSpc>
              <a:spcBef>
                <a:spcPts val="0"/>
              </a:spcBef>
              <a:spcAft>
                <a:spcPts val="0"/>
              </a:spcAft>
              <a:buClr>
                <a:schemeClr val="accent4"/>
              </a:buClr>
              <a:buSzPts val="6000"/>
              <a:buNone/>
              <a:defRPr sz="6000" b="1">
                <a:solidFill>
                  <a:schemeClr val="accent4"/>
                </a:solidFill>
              </a:defRPr>
            </a:lvl7pPr>
            <a:lvl8pPr lvl="7" algn="ctr">
              <a:lnSpc>
                <a:spcPct val="90000"/>
              </a:lnSpc>
              <a:spcBef>
                <a:spcPts val="0"/>
              </a:spcBef>
              <a:spcAft>
                <a:spcPts val="0"/>
              </a:spcAft>
              <a:buClr>
                <a:schemeClr val="accent4"/>
              </a:buClr>
              <a:buSzPts val="6000"/>
              <a:buNone/>
              <a:defRPr sz="6000" b="1">
                <a:solidFill>
                  <a:schemeClr val="accent4"/>
                </a:solidFill>
              </a:defRPr>
            </a:lvl8pPr>
            <a:lvl9pPr lvl="8" algn="ctr">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755" name="Google Shape;755;p81"/>
          <p:cNvSpPr txBox="1">
            <a:spLocks noGrp="1"/>
          </p:cNvSpPr>
          <p:nvPr>
            <p:ph type="subTitle" idx="14"/>
          </p:nvPr>
        </p:nvSpPr>
        <p:spPr>
          <a:xfrm>
            <a:off x="5052300" y="4134691"/>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6" name="Google Shape;756;p81"/>
          <p:cNvSpPr txBox="1">
            <a:spLocks noGrp="1"/>
          </p:cNvSpPr>
          <p:nvPr>
            <p:ph type="subTitle" idx="15"/>
          </p:nvPr>
        </p:nvSpPr>
        <p:spPr>
          <a:xfrm>
            <a:off x="5052300" y="279829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757"/>
        <p:cNvGrpSpPr/>
        <p:nvPr/>
      </p:nvGrpSpPr>
      <p:grpSpPr>
        <a:xfrm>
          <a:off x="0" y="0"/>
          <a:ext cx="0" cy="0"/>
          <a:chOff x="0" y="0"/>
          <a:chExt cx="0" cy="0"/>
        </a:xfrm>
      </p:grpSpPr>
      <p:sp>
        <p:nvSpPr>
          <p:cNvPr id="758" name="Google Shape;758;p82"/>
          <p:cNvSpPr/>
          <p:nvPr/>
        </p:nvSpPr>
        <p:spPr>
          <a:xfrm>
            <a:off x="470958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59" name="Google Shape;759;p82"/>
          <p:cNvSpPr/>
          <p:nvPr/>
        </p:nvSpPr>
        <p:spPr>
          <a:xfrm>
            <a:off x="80433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60" name="Google Shape;760;p82"/>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61" name="Google Shape;761;p82"/>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62" name="Google Shape;762;p82"/>
          <p:cNvSpPr txBox="1">
            <a:spLocks noGrp="1"/>
          </p:cNvSpPr>
          <p:nvPr>
            <p:ph type="subTitle" idx="1"/>
          </p:nvPr>
        </p:nvSpPr>
        <p:spPr>
          <a:xfrm>
            <a:off x="110141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63" name="Google Shape;763;p82"/>
          <p:cNvSpPr txBox="1">
            <a:spLocks noGrp="1"/>
          </p:cNvSpPr>
          <p:nvPr>
            <p:ph type="subTitle" idx="2"/>
          </p:nvPr>
        </p:nvSpPr>
        <p:spPr>
          <a:xfrm>
            <a:off x="1101412"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4" name="Google Shape;764;p82"/>
          <p:cNvSpPr txBox="1">
            <a:spLocks noGrp="1"/>
          </p:cNvSpPr>
          <p:nvPr>
            <p:ph type="subTitle" idx="3"/>
          </p:nvPr>
        </p:nvSpPr>
        <p:spPr>
          <a:xfrm>
            <a:off x="1101415"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5" name="Google Shape;765;p82"/>
          <p:cNvSpPr txBox="1">
            <a:spLocks noGrp="1"/>
          </p:cNvSpPr>
          <p:nvPr>
            <p:ph type="subTitle" idx="4"/>
          </p:nvPr>
        </p:nvSpPr>
        <p:spPr>
          <a:xfrm>
            <a:off x="1101415"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6" name="Google Shape;766;p82"/>
          <p:cNvSpPr/>
          <p:nvPr/>
        </p:nvSpPr>
        <p:spPr>
          <a:xfrm rot="5400000">
            <a:off x="4366721" y="1712343"/>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7" name="Google Shape;767;p82"/>
          <p:cNvSpPr/>
          <p:nvPr/>
        </p:nvSpPr>
        <p:spPr>
          <a:xfrm rot="5400000">
            <a:off x="461487" y="1712343"/>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8" name="Google Shape;768;p82"/>
          <p:cNvSpPr txBox="1">
            <a:spLocks noGrp="1"/>
          </p:cNvSpPr>
          <p:nvPr>
            <p:ph type="title"/>
          </p:nvPr>
        </p:nvSpPr>
        <p:spPr>
          <a:xfrm>
            <a:off x="804338" y="0"/>
            <a:ext cx="7544100" cy="114405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69" name="Google Shape;769;p82"/>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70" name="Google Shape;770;p82"/>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71" name="Google Shape;771;p82"/>
          <p:cNvSpPr txBox="1">
            <a:spLocks noGrp="1"/>
          </p:cNvSpPr>
          <p:nvPr>
            <p:ph type="subTitle" idx="5"/>
          </p:nvPr>
        </p:nvSpPr>
        <p:spPr>
          <a:xfrm>
            <a:off x="500666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72" name="Google Shape;772;p82"/>
          <p:cNvSpPr txBox="1">
            <a:spLocks noGrp="1"/>
          </p:cNvSpPr>
          <p:nvPr>
            <p:ph type="subTitle" idx="6"/>
          </p:nvPr>
        </p:nvSpPr>
        <p:spPr>
          <a:xfrm>
            <a:off x="5006537"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3" name="Google Shape;773;p82"/>
          <p:cNvSpPr txBox="1">
            <a:spLocks noGrp="1"/>
          </p:cNvSpPr>
          <p:nvPr>
            <p:ph type="subTitle" idx="7"/>
          </p:nvPr>
        </p:nvSpPr>
        <p:spPr>
          <a:xfrm>
            <a:off x="5006540"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4" name="Google Shape;774;p82"/>
          <p:cNvSpPr txBox="1">
            <a:spLocks noGrp="1"/>
          </p:cNvSpPr>
          <p:nvPr>
            <p:ph type="subTitle" idx="8"/>
          </p:nvPr>
        </p:nvSpPr>
        <p:spPr>
          <a:xfrm>
            <a:off x="5006540"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775"/>
        <p:cNvGrpSpPr/>
        <p:nvPr/>
      </p:nvGrpSpPr>
      <p:grpSpPr>
        <a:xfrm>
          <a:off x="0" y="0"/>
          <a:ext cx="0" cy="0"/>
          <a:chOff x="0" y="0"/>
          <a:chExt cx="0" cy="0"/>
        </a:xfrm>
      </p:grpSpPr>
      <p:sp>
        <p:nvSpPr>
          <p:cNvPr id="776" name="Google Shape;776;p83"/>
          <p:cNvSpPr/>
          <p:nvPr/>
        </p:nvSpPr>
        <p:spPr>
          <a:xfrm>
            <a:off x="447050"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7" name="Google Shape;777;p83"/>
          <p:cNvSpPr/>
          <p:nvPr/>
        </p:nvSpPr>
        <p:spPr>
          <a:xfrm>
            <a:off x="3252059" y="1124991"/>
            <a:ext cx="26730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8" name="Google Shape;778;p83"/>
          <p:cNvSpPr/>
          <p:nvPr/>
        </p:nvSpPr>
        <p:spPr>
          <a:xfrm>
            <a:off x="6091383"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9" name="Google Shape;779;p83"/>
          <p:cNvSpPr txBox="1">
            <a:spLocks noGrp="1"/>
          </p:cNvSpPr>
          <p:nvPr>
            <p:ph type="subTitle" idx="1"/>
          </p:nvPr>
        </p:nvSpPr>
        <p:spPr>
          <a:xfrm>
            <a:off x="6260950" y="3572315"/>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83"/>
          <p:cNvSpPr txBox="1">
            <a:spLocks noGrp="1"/>
          </p:cNvSpPr>
          <p:nvPr>
            <p:ph type="subTitle" idx="2"/>
          </p:nvPr>
        </p:nvSpPr>
        <p:spPr>
          <a:xfrm>
            <a:off x="3447850"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1" name="Google Shape;781;p83"/>
          <p:cNvSpPr txBox="1">
            <a:spLocks noGrp="1"/>
          </p:cNvSpPr>
          <p:nvPr>
            <p:ph type="subTitle" idx="3"/>
          </p:nvPr>
        </p:nvSpPr>
        <p:spPr>
          <a:xfrm>
            <a:off x="594975"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2" name="Google Shape;782;p83"/>
          <p:cNvSpPr/>
          <p:nvPr/>
        </p:nvSpPr>
        <p:spPr>
          <a:xfrm rot="5400000">
            <a:off x="104046" y="167706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3" name="Google Shape;783;p83"/>
          <p:cNvSpPr/>
          <p:nvPr/>
        </p:nvSpPr>
        <p:spPr>
          <a:xfrm rot="5400000">
            <a:off x="2909126" y="1753331"/>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4" name="Google Shape;784;p83"/>
          <p:cNvSpPr/>
          <p:nvPr/>
        </p:nvSpPr>
        <p:spPr>
          <a:xfrm rot="5400000">
            <a:off x="5748533" y="1753331"/>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5" name="Google Shape;785;p83"/>
          <p:cNvSpPr txBox="1">
            <a:spLocks noGrp="1"/>
          </p:cNvSpPr>
          <p:nvPr>
            <p:ph type="subTitle" idx="4"/>
          </p:nvPr>
        </p:nvSpPr>
        <p:spPr>
          <a:xfrm>
            <a:off x="5796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86" name="Google Shape;786;p83"/>
          <p:cNvSpPr txBox="1">
            <a:spLocks noGrp="1"/>
          </p:cNvSpPr>
          <p:nvPr>
            <p:ph type="subTitle" idx="5"/>
          </p:nvPr>
        </p:nvSpPr>
        <p:spPr>
          <a:xfrm>
            <a:off x="3443265"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787" name="Google Shape;787;p83"/>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788" name="Google Shape;788;p83"/>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789" name="Google Shape;789;p83"/>
          <p:cNvSpPr txBox="1">
            <a:spLocks noGrp="1"/>
          </p:cNvSpPr>
          <p:nvPr>
            <p:ph type="subTitle" idx="6"/>
          </p:nvPr>
        </p:nvSpPr>
        <p:spPr>
          <a:xfrm>
            <a:off x="62482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90" name="Google Shape;790;p83"/>
          <p:cNvSpPr txBox="1">
            <a:spLocks noGrp="1"/>
          </p:cNvSpPr>
          <p:nvPr>
            <p:ph type="subTitle" idx="7"/>
          </p:nvPr>
        </p:nvSpPr>
        <p:spPr>
          <a:xfrm>
            <a:off x="6260950" y="202472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1" name="Google Shape;791;p83"/>
          <p:cNvSpPr txBox="1">
            <a:spLocks noGrp="1"/>
          </p:cNvSpPr>
          <p:nvPr>
            <p:ph type="subTitle" idx="8"/>
          </p:nvPr>
        </p:nvSpPr>
        <p:spPr>
          <a:xfrm>
            <a:off x="6260950" y="2799193"/>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2" name="Google Shape;792;p83"/>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3" name="Google Shape;793;p83"/>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4" name="Google Shape;794;p83"/>
          <p:cNvSpPr txBox="1">
            <a:spLocks noGrp="1"/>
          </p:cNvSpPr>
          <p:nvPr>
            <p:ph type="subTitle" idx="9"/>
          </p:nvPr>
        </p:nvSpPr>
        <p:spPr>
          <a:xfrm>
            <a:off x="3447850"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5" name="Google Shape;795;p83"/>
          <p:cNvSpPr txBox="1">
            <a:spLocks noGrp="1"/>
          </p:cNvSpPr>
          <p:nvPr>
            <p:ph type="subTitle" idx="13"/>
          </p:nvPr>
        </p:nvSpPr>
        <p:spPr>
          <a:xfrm>
            <a:off x="3447850"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6" name="Google Shape;796;p83"/>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7" name="Google Shape;797;p83"/>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8" name="Google Shape;798;p83"/>
          <p:cNvSpPr txBox="1">
            <a:spLocks noGrp="1"/>
          </p:cNvSpPr>
          <p:nvPr>
            <p:ph type="subTitle" idx="14"/>
          </p:nvPr>
        </p:nvSpPr>
        <p:spPr>
          <a:xfrm>
            <a:off x="594975"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9" name="Google Shape;799;p83"/>
          <p:cNvSpPr txBox="1">
            <a:spLocks noGrp="1"/>
          </p:cNvSpPr>
          <p:nvPr>
            <p:ph type="subTitle" idx="15"/>
          </p:nvPr>
        </p:nvSpPr>
        <p:spPr>
          <a:xfrm>
            <a:off x="594975"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83"/>
          <p:cNvSpPr txBox="1">
            <a:spLocks noGrp="1"/>
          </p:cNvSpPr>
          <p:nvPr>
            <p:ph type="title"/>
          </p:nvPr>
        </p:nvSpPr>
        <p:spPr>
          <a:xfrm>
            <a:off x="456425" y="0"/>
            <a:ext cx="8249400" cy="112499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01"/>
        <p:cNvGrpSpPr/>
        <p:nvPr/>
      </p:nvGrpSpPr>
      <p:grpSpPr>
        <a:xfrm>
          <a:off x="0" y="0"/>
          <a:ext cx="0" cy="0"/>
          <a:chOff x="0" y="0"/>
          <a:chExt cx="0" cy="0"/>
        </a:xfrm>
      </p:grpSpPr>
      <p:grpSp>
        <p:nvGrpSpPr>
          <p:cNvPr id="802" name="Google Shape;802;p84"/>
          <p:cNvGrpSpPr/>
          <p:nvPr/>
        </p:nvGrpSpPr>
        <p:grpSpPr>
          <a:xfrm rot="-5400000" flipH="1">
            <a:off x="5969633" y="1922349"/>
            <a:ext cx="120126" cy="1042512"/>
            <a:chOff x="8582701" y="8238489"/>
            <a:chExt cx="320040" cy="2780031"/>
          </a:xfrm>
        </p:grpSpPr>
        <p:cxnSp>
          <p:nvCxnSpPr>
            <p:cNvPr id="803" name="Google Shape;803;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4" name="Google Shape;804;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5" name="Google Shape;805;p84"/>
          <p:cNvGrpSpPr/>
          <p:nvPr/>
        </p:nvGrpSpPr>
        <p:grpSpPr>
          <a:xfrm rot="5400000">
            <a:off x="3043236" y="1909869"/>
            <a:ext cx="120126" cy="1042512"/>
            <a:chOff x="8582701" y="8238489"/>
            <a:chExt cx="320040" cy="2780031"/>
          </a:xfrm>
        </p:grpSpPr>
        <p:cxnSp>
          <p:nvCxnSpPr>
            <p:cNvPr id="806" name="Google Shape;806;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7" name="Google Shape;807;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8" name="Google Shape;808;p84"/>
          <p:cNvGrpSpPr/>
          <p:nvPr/>
        </p:nvGrpSpPr>
        <p:grpSpPr>
          <a:xfrm>
            <a:off x="4520749" y="3281941"/>
            <a:ext cx="120015" cy="1043477"/>
            <a:chOff x="8582701" y="8238489"/>
            <a:chExt cx="320040" cy="2780031"/>
          </a:xfrm>
        </p:grpSpPr>
        <p:cxnSp>
          <p:nvCxnSpPr>
            <p:cNvPr id="809" name="Google Shape;809;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0" name="Google Shape;810;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1" name="Google Shape;811;p84"/>
          <p:cNvGrpSpPr/>
          <p:nvPr/>
        </p:nvGrpSpPr>
        <p:grpSpPr>
          <a:xfrm rot="10800000" flipH="1">
            <a:off x="4520749" y="414814"/>
            <a:ext cx="120015" cy="1043477"/>
            <a:chOff x="8582701" y="8238489"/>
            <a:chExt cx="320040" cy="2780031"/>
          </a:xfrm>
        </p:grpSpPr>
        <p:cxnSp>
          <p:nvCxnSpPr>
            <p:cNvPr id="812" name="Google Shape;812;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3" name="Google Shape;813;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4" name="Google Shape;814;p84"/>
          <p:cNvGrpSpPr/>
          <p:nvPr/>
        </p:nvGrpSpPr>
        <p:grpSpPr>
          <a:xfrm flipH="1">
            <a:off x="3226689" y="1058254"/>
            <a:ext cx="2689988" cy="2745740"/>
            <a:chOff x="2466726" y="-956149"/>
            <a:chExt cx="10032273" cy="10058401"/>
          </a:xfrm>
        </p:grpSpPr>
        <p:sp>
          <p:nvSpPr>
            <p:cNvPr id="815" name="Google Shape;815;p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6" name="Google Shape;816;p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7" name="Google Shape;817;p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8" name="Google Shape;818;p84"/>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19" name="Google Shape;819;p84"/>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0" name="Google Shape;820;p84"/>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1" name="Google Shape;821;p84"/>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2" name="Google Shape;822;p84"/>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3" name="Google Shape;823;p84"/>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4" name="Google Shape;824;p84"/>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5" name="Google Shape;825;p84"/>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6" name="Google Shape;826;p84"/>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27"/>
        <p:cNvGrpSpPr/>
        <p:nvPr/>
      </p:nvGrpSpPr>
      <p:grpSpPr>
        <a:xfrm>
          <a:off x="0" y="0"/>
          <a:ext cx="0" cy="0"/>
          <a:chOff x="0" y="0"/>
          <a:chExt cx="0" cy="0"/>
        </a:xfrm>
      </p:grpSpPr>
      <p:grpSp>
        <p:nvGrpSpPr>
          <p:cNvPr id="828" name="Google Shape;828;p85"/>
          <p:cNvGrpSpPr/>
          <p:nvPr/>
        </p:nvGrpSpPr>
        <p:grpSpPr>
          <a:xfrm rot="-5400000" flipH="1">
            <a:off x="5969633" y="1922349"/>
            <a:ext cx="120126" cy="1042512"/>
            <a:chOff x="8582701" y="8238489"/>
            <a:chExt cx="320040" cy="2780031"/>
          </a:xfrm>
        </p:grpSpPr>
        <p:cxnSp>
          <p:nvCxnSpPr>
            <p:cNvPr id="829" name="Google Shape;829;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5"/>
          <p:cNvGrpSpPr/>
          <p:nvPr/>
        </p:nvGrpSpPr>
        <p:grpSpPr>
          <a:xfrm rot="5400000">
            <a:off x="3043236" y="1909869"/>
            <a:ext cx="120126" cy="1042512"/>
            <a:chOff x="8582701" y="8238489"/>
            <a:chExt cx="320040" cy="2780031"/>
          </a:xfrm>
        </p:grpSpPr>
        <p:cxnSp>
          <p:nvCxnSpPr>
            <p:cNvPr id="832" name="Google Shape;832;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5"/>
          <p:cNvGrpSpPr/>
          <p:nvPr/>
        </p:nvGrpSpPr>
        <p:grpSpPr>
          <a:xfrm>
            <a:off x="4520749" y="3281941"/>
            <a:ext cx="120015" cy="1043477"/>
            <a:chOff x="8582701" y="8238489"/>
            <a:chExt cx="320040" cy="2780031"/>
          </a:xfrm>
        </p:grpSpPr>
        <p:cxnSp>
          <p:nvCxnSpPr>
            <p:cNvPr id="835" name="Google Shape;835;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5"/>
          <p:cNvGrpSpPr/>
          <p:nvPr/>
        </p:nvGrpSpPr>
        <p:grpSpPr>
          <a:xfrm rot="10800000" flipH="1">
            <a:off x="4520749" y="414814"/>
            <a:ext cx="120015" cy="1043477"/>
            <a:chOff x="8582701" y="8238489"/>
            <a:chExt cx="320040" cy="2780031"/>
          </a:xfrm>
        </p:grpSpPr>
        <p:cxnSp>
          <p:nvCxnSpPr>
            <p:cNvPr id="838" name="Google Shape;838;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5"/>
          <p:cNvGrpSpPr/>
          <p:nvPr/>
        </p:nvGrpSpPr>
        <p:grpSpPr>
          <a:xfrm flipH="1">
            <a:off x="3226689" y="1058341"/>
            <a:ext cx="2689988" cy="2745740"/>
            <a:chOff x="2466726" y="-956149"/>
            <a:chExt cx="10032274" cy="10058401"/>
          </a:xfrm>
        </p:grpSpPr>
        <p:sp>
          <p:nvSpPr>
            <p:cNvPr id="841" name="Google Shape;841;p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2" name="Google Shape;842;p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3" name="Google Shape;843;p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4" name="Google Shape;844;p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45" name="Google Shape;845;p85"/>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6" name="Google Shape;846;p85"/>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7" name="Google Shape;847;p85"/>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8" name="Google Shape;848;p85"/>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9" name="Google Shape;849;p85"/>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0" name="Google Shape;850;p85"/>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51" name="Google Shape;851;p85"/>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2" name="Google Shape;852;p85"/>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853"/>
        <p:cNvGrpSpPr/>
        <p:nvPr/>
      </p:nvGrpSpPr>
      <p:grpSpPr>
        <a:xfrm>
          <a:off x="0" y="0"/>
          <a:ext cx="0" cy="0"/>
          <a:chOff x="0" y="0"/>
          <a:chExt cx="0" cy="0"/>
        </a:xfrm>
      </p:grpSpPr>
      <p:grpSp>
        <p:nvGrpSpPr>
          <p:cNvPr id="854" name="Google Shape;854;p86"/>
          <p:cNvGrpSpPr/>
          <p:nvPr/>
        </p:nvGrpSpPr>
        <p:grpSpPr>
          <a:xfrm rot="-5400000" flipH="1">
            <a:off x="5918066" y="2690007"/>
            <a:ext cx="120126" cy="1042512"/>
            <a:chOff x="8582701" y="8238489"/>
            <a:chExt cx="320040" cy="2780031"/>
          </a:xfrm>
        </p:grpSpPr>
        <p:cxnSp>
          <p:nvCxnSpPr>
            <p:cNvPr id="855" name="Google Shape;85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6"/>
          <p:cNvGrpSpPr/>
          <p:nvPr/>
        </p:nvGrpSpPr>
        <p:grpSpPr>
          <a:xfrm rot="10800000" flipH="1">
            <a:off x="4520749" y="729430"/>
            <a:ext cx="120015" cy="1043477"/>
            <a:chOff x="8582701" y="8238489"/>
            <a:chExt cx="320040" cy="2780031"/>
          </a:xfrm>
        </p:grpSpPr>
        <p:cxnSp>
          <p:nvCxnSpPr>
            <p:cNvPr id="858" name="Google Shape;85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6"/>
          <p:cNvGrpSpPr/>
          <p:nvPr/>
        </p:nvGrpSpPr>
        <p:grpSpPr>
          <a:xfrm rot="5400000">
            <a:off x="3106198" y="2690007"/>
            <a:ext cx="120126" cy="1042512"/>
            <a:chOff x="8582701" y="8238489"/>
            <a:chExt cx="320040" cy="2780031"/>
          </a:xfrm>
        </p:grpSpPr>
        <p:cxnSp>
          <p:nvCxnSpPr>
            <p:cNvPr id="861" name="Google Shape;861;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6"/>
          <p:cNvGrpSpPr/>
          <p:nvPr/>
        </p:nvGrpSpPr>
        <p:grpSpPr>
          <a:xfrm>
            <a:off x="3197361" y="1372870"/>
            <a:ext cx="2749279" cy="2745740"/>
            <a:chOff x="2779615" y="736954"/>
            <a:chExt cx="4778508" cy="4767941"/>
          </a:xfrm>
        </p:grpSpPr>
        <p:sp>
          <p:nvSpPr>
            <p:cNvPr id="864" name="Google Shape;864;p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5" name="Google Shape;865;p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6" name="Google Shape;866;p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67" name="Google Shape;867;p86"/>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68" name="Google Shape;868;p86"/>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69" name="Google Shape;869;p86"/>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0" name="Google Shape;870;p86"/>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71" name="Google Shape;871;p86"/>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2" name="Google Shape;872;p86"/>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873"/>
        <p:cNvGrpSpPr/>
        <p:nvPr/>
      </p:nvGrpSpPr>
      <p:grpSpPr>
        <a:xfrm>
          <a:off x="0" y="0"/>
          <a:ext cx="0" cy="0"/>
          <a:chOff x="0" y="0"/>
          <a:chExt cx="0" cy="0"/>
        </a:xfrm>
      </p:grpSpPr>
      <p:grpSp>
        <p:nvGrpSpPr>
          <p:cNvPr id="874" name="Google Shape;874;p87"/>
          <p:cNvGrpSpPr/>
          <p:nvPr/>
        </p:nvGrpSpPr>
        <p:grpSpPr>
          <a:xfrm rot="-5400000" flipH="1">
            <a:off x="5918066" y="2690007"/>
            <a:ext cx="120126" cy="1042512"/>
            <a:chOff x="8582701" y="8238489"/>
            <a:chExt cx="320040" cy="2780031"/>
          </a:xfrm>
        </p:grpSpPr>
        <p:cxnSp>
          <p:nvCxnSpPr>
            <p:cNvPr id="875" name="Google Shape;87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7" name="Google Shape;877;p87"/>
          <p:cNvGrpSpPr/>
          <p:nvPr/>
        </p:nvGrpSpPr>
        <p:grpSpPr>
          <a:xfrm rot="10800000" flipH="1">
            <a:off x="4520749" y="729430"/>
            <a:ext cx="120015" cy="1043477"/>
            <a:chOff x="8582701" y="8238489"/>
            <a:chExt cx="320040" cy="2780031"/>
          </a:xfrm>
        </p:grpSpPr>
        <p:cxnSp>
          <p:nvCxnSpPr>
            <p:cNvPr id="878" name="Google Shape;87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9" name="Google Shape;87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0" name="Google Shape;880;p87"/>
          <p:cNvGrpSpPr/>
          <p:nvPr/>
        </p:nvGrpSpPr>
        <p:grpSpPr>
          <a:xfrm rot="5400000">
            <a:off x="3106198" y="2690007"/>
            <a:ext cx="120126" cy="1042512"/>
            <a:chOff x="8582701" y="8238489"/>
            <a:chExt cx="320040" cy="2780031"/>
          </a:xfrm>
        </p:grpSpPr>
        <p:cxnSp>
          <p:nvCxnSpPr>
            <p:cNvPr id="881" name="Google Shape;88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2" name="Google Shape;88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3" name="Google Shape;883;p87"/>
          <p:cNvGrpSpPr/>
          <p:nvPr/>
        </p:nvGrpSpPr>
        <p:grpSpPr>
          <a:xfrm>
            <a:off x="3197361" y="1372870"/>
            <a:ext cx="2749279" cy="2745740"/>
            <a:chOff x="2779615" y="736954"/>
            <a:chExt cx="4778508" cy="4767941"/>
          </a:xfrm>
        </p:grpSpPr>
        <p:sp>
          <p:nvSpPr>
            <p:cNvPr id="884" name="Google Shape;884;p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5" name="Google Shape;885;p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6" name="Google Shape;886;p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87" name="Google Shape;887;p87"/>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8" name="Google Shape;888;p87"/>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9" name="Google Shape;889;p87"/>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0" name="Google Shape;890;p87"/>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91" name="Google Shape;891;p87"/>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2" name="Google Shape;892;p87"/>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893"/>
        <p:cNvGrpSpPr/>
        <p:nvPr/>
      </p:nvGrpSpPr>
      <p:grpSpPr>
        <a:xfrm>
          <a:off x="0" y="0"/>
          <a:ext cx="0" cy="0"/>
          <a:chOff x="0" y="0"/>
          <a:chExt cx="0" cy="0"/>
        </a:xfrm>
      </p:grpSpPr>
      <p:sp>
        <p:nvSpPr>
          <p:cNvPr id="894" name="Google Shape;894;p88"/>
          <p:cNvSpPr/>
          <p:nvPr/>
        </p:nvSpPr>
        <p:spPr>
          <a:xfrm>
            <a:off x="3389956" y="141579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895" name="Google Shape;895;p88"/>
          <p:cNvSpPr/>
          <p:nvPr/>
        </p:nvSpPr>
        <p:spPr>
          <a:xfrm>
            <a:off x="5370230" y="2014883"/>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6" name="Google Shape;896;p88"/>
          <p:cNvSpPr/>
          <p:nvPr/>
        </p:nvSpPr>
        <p:spPr>
          <a:xfrm>
            <a:off x="4985640" y="3197607"/>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7" name="Google Shape;897;p88"/>
          <p:cNvSpPr/>
          <p:nvPr/>
        </p:nvSpPr>
        <p:spPr>
          <a:xfrm>
            <a:off x="3540936" y="3197588"/>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8" name="Google Shape;898;p88"/>
          <p:cNvSpPr/>
          <p:nvPr/>
        </p:nvSpPr>
        <p:spPr>
          <a:xfrm>
            <a:off x="3225069" y="2014883"/>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9" name="Google Shape;899;p88"/>
          <p:cNvSpPr/>
          <p:nvPr/>
        </p:nvSpPr>
        <p:spPr>
          <a:xfrm>
            <a:off x="4280025" y="118696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00" name="Google Shape;900;p88"/>
          <p:cNvSpPr txBox="1">
            <a:spLocks noGrp="1"/>
          </p:cNvSpPr>
          <p:nvPr>
            <p:ph type="subTitle" idx="1"/>
          </p:nvPr>
        </p:nvSpPr>
        <p:spPr>
          <a:xfrm>
            <a:off x="336936" y="222710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1" name="Google Shape;901;p88"/>
          <p:cNvSpPr txBox="1">
            <a:spLocks noGrp="1"/>
          </p:cNvSpPr>
          <p:nvPr>
            <p:ph type="subTitle" idx="2"/>
          </p:nvPr>
        </p:nvSpPr>
        <p:spPr>
          <a:xfrm>
            <a:off x="336936" y="2291168"/>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2" name="Google Shape;902;p88"/>
          <p:cNvSpPr txBox="1">
            <a:spLocks noGrp="1"/>
          </p:cNvSpPr>
          <p:nvPr>
            <p:ph type="subTitle" idx="3"/>
          </p:nvPr>
        </p:nvSpPr>
        <p:spPr>
          <a:xfrm>
            <a:off x="3017788" y="613492"/>
            <a:ext cx="3069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3" name="Google Shape;903;p88"/>
          <p:cNvSpPr txBox="1">
            <a:spLocks noGrp="1"/>
          </p:cNvSpPr>
          <p:nvPr>
            <p:ph type="subTitle" idx="4"/>
          </p:nvPr>
        </p:nvSpPr>
        <p:spPr>
          <a:xfrm>
            <a:off x="3021369" y="677561"/>
            <a:ext cx="3069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4" name="Google Shape;904;p88"/>
          <p:cNvSpPr txBox="1">
            <a:spLocks noGrp="1"/>
          </p:cNvSpPr>
          <p:nvPr>
            <p:ph type="subTitle" idx="5"/>
          </p:nvPr>
        </p:nvSpPr>
        <p:spPr>
          <a:xfrm>
            <a:off x="5583936" y="3529080"/>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5" name="Google Shape;905;p88"/>
          <p:cNvSpPr txBox="1">
            <a:spLocks noGrp="1"/>
          </p:cNvSpPr>
          <p:nvPr>
            <p:ph type="subTitle" idx="6"/>
          </p:nvPr>
        </p:nvSpPr>
        <p:spPr>
          <a:xfrm>
            <a:off x="5583936" y="3587767"/>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6" name="Google Shape;906;p88"/>
          <p:cNvSpPr txBox="1">
            <a:spLocks noGrp="1"/>
          </p:cNvSpPr>
          <p:nvPr>
            <p:ph type="subTitle" idx="7"/>
          </p:nvPr>
        </p:nvSpPr>
        <p:spPr>
          <a:xfrm>
            <a:off x="6035494" y="2261965"/>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7" name="Google Shape;907;p88"/>
          <p:cNvSpPr txBox="1">
            <a:spLocks noGrp="1"/>
          </p:cNvSpPr>
          <p:nvPr>
            <p:ph type="subTitle" idx="8"/>
          </p:nvPr>
        </p:nvSpPr>
        <p:spPr>
          <a:xfrm>
            <a:off x="6035494" y="2326032"/>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8" name="Google Shape;908;p88"/>
          <p:cNvSpPr txBox="1">
            <a:spLocks noGrp="1"/>
          </p:cNvSpPr>
          <p:nvPr>
            <p:ph type="subTitle" idx="9"/>
          </p:nvPr>
        </p:nvSpPr>
        <p:spPr>
          <a:xfrm>
            <a:off x="654204" y="352908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9" name="Google Shape;909;p88"/>
          <p:cNvSpPr txBox="1">
            <a:spLocks noGrp="1"/>
          </p:cNvSpPr>
          <p:nvPr>
            <p:ph type="subTitle" idx="13"/>
          </p:nvPr>
        </p:nvSpPr>
        <p:spPr>
          <a:xfrm>
            <a:off x="654204" y="3587767"/>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0" name="Google Shape;910;p88"/>
          <p:cNvSpPr>
            <a:spLocks noGrp="1"/>
          </p:cNvSpPr>
          <p:nvPr>
            <p:ph type="pic" idx="14"/>
          </p:nvPr>
        </p:nvSpPr>
        <p:spPr>
          <a:xfrm>
            <a:off x="4411980" y="1301402"/>
            <a:ext cx="320040" cy="320336"/>
          </a:xfrm>
          <a:prstGeom prst="rect">
            <a:avLst/>
          </a:prstGeom>
          <a:noFill/>
          <a:ln>
            <a:noFill/>
          </a:ln>
        </p:spPr>
      </p:sp>
      <p:sp>
        <p:nvSpPr>
          <p:cNvPr id="911" name="Google Shape;911;p88"/>
          <p:cNvSpPr>
            <a:spLocks noGrp="1"/>
          </p:cNvSpPr>
          <p:nvPr>
            <p:ph type="pic" idx="15"/>
          </p:nvPr>
        </p:nvSpPr>
        <p:spPr>
          <a:xfrm>
            <a:off x="5484560" y="2141520"/>
            <a:ext cx="320040" cy="320336"/>
          </a:xfrm>
          <a:prstGeom prst="rect">
            <a:avLst/>
          </a:prstGeom>
          <a:noFill/>
          <a:ln>
            <a:noFill/>
          </a:ln>
        </p:spPr>
      </p:sp>
      <p:sp>
        <p:nvSpPr>
          <p:cNvPr id="912" name="Google Shape;912;p88"/>
          <p:cNvSpPr>
            <a:spLocks noGrp="1"/>
          </p:cNvSpPr>
          <p:nvPr>
            <p:ph type="pic" idx="16"/>
          </p:nvPr>
        </p:nvSpPr>
        <p:spPr>
          <a:xfrm>
            <a:off x="3336581" y="2135820"/>
            <a:ext cx="320040" cy="320336"/>
          </a:xfrm>
          <a:prstGeom prst="rect">
            <a:avLst/>
          </a:prstGeom>
          <a:noFill/>
          <a:ln>
            <a:noFill/>
          </a:ln>
        </p:spPr>
      </p:sp>
      <p:sp>
        <p:nvSpPr>
          <p:cNvPr id="913" name="Google Shape;913;p88"/>
          <p:cNvSpPr>
            <a:spLocks noGrp="1"/>
          </p:cNvSpPr>
          <p:nvPr>
            <p:ph type="pic" idx="17"/>
          </p:nvPr>
        </p:nvSpPr>
        <p:spPr>
          <a:xfrm>
            <a:off x="3652448" y="3312024"/>
            <a:ext cx="320040" cy="320336"/>
          </a:xfrm>
          <a:prstGeom prst="rect">
            <a:avLst/>
          </a:prstGeom>
          <a:noFill/>
          <a:ln>
            <a:noFill/>
          </a:ln>
        </p:spPr>
      </p:sp>
      <p:sp>
        <p:nvSpPr>
          <p:cNvPr id="914" name="Google Shape;914;p88"/>
          <p:cNvSpPr>
            <a:spLocks noGrp="1"/>
          </p:cNvSpPr>
          <p:nvPr>
            <p:ph type="pic" idx="18"/>
          </p:nvPr>
        </p:nvSpPr>
        <p:spPr>
          <a:xfrm>
            <a:off x="5104594" y="3312024"/>
            <a:ext cx="320040" cy="320336"/>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15"/>
        <p:cNvGrpSpPr/>
        <p:nvPr/>
      </p:nvGrpSpPr>
      <p:grpSpPr>
        <a:xfrm>
          <a:off x="0" y="0"/>
          <a:ext cx="0" cy="0"/>
          <a:chOff x="0" y="0"/>
          <a:chExt cx="0" cy="0"/>
        </a:xfrm>
      </p:grpSpPr>
      <p:sp>
        <p:nvSpPr>
          <p:cNvPr id="916" name="Google Shape;916;p89"/>
          <p:cNvSpPr/>
          <p:nvPr/>
        </p:nvSpPr>
        <p:spPr>
          <a:xfrm>
            <a:off x="3407568" y="128468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17" name="Google Shape;917;p89"/>
          <p:cNvSpPr/>
          <p:nvPr/>
        </p:nvSpPr>
        <p:spPr>
          <a:xfrm>
            <a:off x="5277586" y="1548042"/>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8" name="Google Shape;918;p89"/>
          <p:cNvSpPr/>
          <p:nvPr/>
        </p:nvSpPr>
        <p:spPr>
          <a:xfrm>
            <a:off x="3349950" y="1548042"/>
            <a:ext cx="5487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9" name="Google Shape;919;p89"/>
          <p:cNvSpPr/>
          <p:nvPr/>
        </p:nvSpPr>
        <p:spPr>
          <a:xfrm>
            <a:off x="5353786" y="2663074"/>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0" name="Google Shape;920;p89"/>
          <p:cNvSpPr/>
          <p:nvPr/>
        </p:nvSpPr>
        <p:spPr>
          <a:xfrm>
            <a:off x="3273750" y="2663074"/>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1" name="Google Shape;921;p89"/>
          <p:cNvSpPr/>
          <p:nvPr/>
        </p:nvSpPr>
        <p:spPr>
          <a:xfrm>
            <a:off x="4276611" y="98859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89"/>
          <p:cNvSpPr/>
          <p:nvPr/>
        </p:nvSpPr>
        <p:spPr>
          <a:xfrm>
            <a:off x="4276611" y="3304927"/>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89"/>
          <p:cNvSpPr txBox="1">
            <a:spLocks noGrp="1"/>
          </p:cNvSpPr>
          <p:nvPr>
            <p:ph type="subTitle" idx="1"/>
          </p:nvPr>
        </p:nvSpPr>
        <p:spPr>
          <a:xfrm>
            <a:off x="424873" y="1695519"/>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4" name="Google Shape;924;p89"/>
          <p:cNvSpPr txBox="1">
            <a:spLocks noGrp="1"/>
          </p:cNvSpPr>
          <p:nvPr>
            <p:ph type="subTitle" idx="2"/>
          </p:nvPr>
        </p:nvSpPr>
        <p:spPr>
          <a:xfrm>
            <a:off x="424873" y="1759587"/>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5" name="Google Shape;925;p89"/>
          <p:cNvSpPr txBox="1">
            <a:spLocks noGrp="1"/>
          </p:cNvSpPr>
          <p:nvPr>
            <p:ph type="subTitle" idx="3"/>
          </p:nvPr>
        </p:nvSpPr>
        <p:spPr>
          <a:xfrm>
            <a:off x="3005661" y="424768"/>
            <a:ext cx="3090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6" name="Google Shape;926;p89"/>
          <p:cNvSpPr txBox="1">
            <a:spLocks noGrp="1"/>
          </p:cNvSpPr>
          <p:nvPr>
            <p:ph type="subTitle" idx="4"/>
          </p:nvPr>
        </p:nvSpPr>
        <p:spPr>
          <a:xfrm>
            <a:off x="3005661" y="488852"/>
            <a:ext cx="3090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7" name="Google Shape;927;p89"/>
          <p:cNvSpPr txBox="1">
            <a:spLocks noGrp="1"/>
          </p:cNvSpPr>
          <p:nvPr>
            <p:ph type="subTitle" idx="5"/>
          </p:nvPr>
        </p:nvSpPr>
        <p:spPr>
          <a:xfrm>
            <a:off x="5971036" y="2870984"/>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8" name="Google Shape;928;p89"/>
          <p:cNvSpPr txBox="1">
            <a:spLocks noGrp="1"/>
          </p:cNvSpPr>
          <p:nvPr>
            <p:ph type="subTitle" idx="6"/>
          </p:nvPr>
        </p:nvSpPr>
        <p:spPr>
          <a:xfrm>
            <a:off x="5971036" y="2929671"/>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9" name="Google Shape;929;p89"/>
          <p:cNvSpPr txBox="1">
            <a:spLocks noGrp="1"/>
          </p:cNvSpPr>
          <p:nvPr>
            <p:ph type="subTitle" idx="7"/>
          </p:nvPr>
        </p:nvSpPr>
        <p:spPr>
          <a:xfrm>
            <a:off x="5972794" y="1646131"/>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0" name="Google Shape;930;p89"/>
          <p:cNvSpPr txBox="1">
            <a:spLocks noGrp="1"/>
          </p:cNvSpPr>
          <p:nvPr>
            <p:ph type="subTitle" idx="8"/>
          </p:nvPr>
        </p:nvSpPr>
        <p:spPr>
          <a:xfrm>
            <a:off x="5972794" y="1710197"/>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1" name="Google Shape;931;p89"/>
          <p:cNvSpPr txBox="1">
            <a:spLocks noGrp="1"/>
          </p:cNvSpPr>
          <p:nvPr>
            <p:ph type="subTitle" idx="9"/>
          </p:nvPr>
        </p:nvSpPr>
        <p:spPr>
          <a:xfrm>
            <a:off x="437341" y="2918915"/>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2" name="Google Shape;932;p89"/>
          <p:cNvSpPr txBox="1">
            <a:spLocks noGrp="1"/>
          </p:cNvSpPr>
          <p:nvPr>
            <p:ph type="subTitle" idx="13"/>
          </p:nvPr>
        </p:nvSpPr>
        <p:spPr>
          <a:xfrm>
            <a:off x="437341" y="2977603"/>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3" name="Google Shape;933;p89"/>
          <p:cNvSpPr txBox="1">
            <a:spLocks noGrp="1"/>
          </p:cNvSpPr>
          <p:nvPr>
            <p:ph type="subTitle" idx="14"/>
          </p:nvPr>
        </p:nvSpPr>
        <p:spPr>
          <a:xfrm>
            <a:off x="3007461" y="4075170"/>
            <a:ext cx="30870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4" name="Google Shape;934;p89"/>
          <p:cNvSpPr txBox="1">
            <a:spLocks noGrp="1"/>
          </p:cNvSpPr>
          <p:nvPr>
            <p:ph type="subTitle" idx="15"/>
          </p:nvPr>
        </p:nvSpPr>
        <p:spPr>
          <a:xfrm>
            <a:off x="3007461" y="4139240"/>
            <a:ext cx="30870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5" name="Google Shape;935;p89"/>
          <p:cNvSpPr>
            <a:spLocks noGrp="1"/>
          </p:cNvSpPr>
          <p:nvPr>
            <p:ph type="pic" idx="16"/>
          </p:nvPr>
        </p:nvSpPr>
        <p:spPr>
          <a:xfrm>
            <a:off x="4390941" y="1103032"/>
            <a:ext cx="320040" cy="320336"/>
          </a:xfrm>
          <a:prstGeom prst="rect">
            <a:avLst/>
          </a:prstGeom>
          <a:noFill/>
          <a:ln>
            <a:noFill/>
          </a:ln>
        </p:spPr>
      </p:sp>
      <p:sp>
        <p:nvSpPr>
          <p:cNvPr id="936" name="Google Shape;936;p89"/>
          <p:cNvSpPr>
            <a:spLocks noGrp="1"/>
          </p:cNvSpPr>
          <p:nvPr>
            <p:ph type="pic" idx="17"/>
          </p:nvPr>
        </p:nvSpPr>
        <p:spPr>
          <a:xfrm>
            <a:off x="5391916" y="1662478"/>
            <a:ext cx="320040" cy="320336"/>
          </a:xfrm>
          <a:prstGeom prst="rect">
            <a:avLst/>
          </a:prstGeom>
          <a:noFill/>
          <a:ln>
            <a:noFill/>
          </a:ln>
        </p:spPr>
      </p:sp>
      <p:sp>
        <p:nvSpPr>
          <p:cNvPr id="937" name="Google Shape;937;p89"/>
          <p:cNvSpPr>
            <a:spLocks noGrp="1"/>
          </p:cNvSpPr>
          <p:nvPr>
            <p:ph type="pic" idx="18"/>
          </p:nvPr>
        </p:nvSpPr>
        <p:spPr>
          <a:xfrm>
            <a:off x="3459417" y="1662478"/>
            <a:ext cx="320040" cy="320336"/>
          </a:xfrm>
          <a:prstGeom prst="rect">
            <a:avLst/>
          </a:prstGeom>
          <a:noFill/>
          <a:ln>
            <a:noFill/>
          </a:ln>
        </p:spPr>
      </p:sp>
      <p:sp>
        <p:nvSpPr>
          <p:cNvPr id="938" name="Google Shape;938;p89"/>
          <p:cNvSpPr>
            <a:spLocks noGrp="1"/>
          </p:cNvSpPr>
          <p:nvPr>
            <p:ph type="pic" idx="19"/>
          </p:nvPr>
        </p:nvSpPr>
        <p:spPr>
          <a:xfrm>
            <a:off x="3387299" y="2777510"/>
            <a:ext cx="320040" cy="320336"/>
          </a:xfrm>
          <a:prstGeom prst="rect">
            <a:avLst/>
          </a:prstGeom>
          <a:noFill/>
          <a:ln>
            <a:noFill/>
          </a:ln>
        </p:spPr>
      </p:sp>
      <p:sp>
        <p:nvSpPr>
          <p:cNvPr id="939" name="Google Shape;939;p89"/>
          <p:cNvSpPr>
            <a:spLocks noGrp="1"/>
          </p:cNvSpPr>
          <p:nvPr>
            <p:ph type="pic" idx="20"/>
          </p:nvPr>
        </p:nvSpPr>
        <p:spPr>
          <a:xfrm>
            <a:off x="5456701" y="2777510"/>
            <a:ext cx="320040" cy="320336"/>
          </a:xfrm>
          <a:prstGeom prst="rect">
            <a:avLst/>
          </a:prstGeom>
          <a:noFill/>
          <a:ln>
            <a:noFill/>
          </a:ln>
        </p:spPr>
      </p:sp>
      <p:sp>
        <p:nvSpPr>
          <p:cNvPr id="940" name="Google Shape;940;p89"/>
          <p:cNvSpPr>
            <a:spLocks noGrp="1"/>
          </p:cNvSpPr>
          <p:nvPr>
            <p:ph type="pic" idx="21"/>
          </p:nvPr>
        </p:nvSpPr>
        <p:spPr>
          <a:xfrm>
            <a:off x="4390160" y="3437006"/>
            <a:ext cx="320040" cy="320336"/>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941"/>
        <p:cNvGrpSpPr/>
        <p:nvPr/>
      </p:nvGrpSpPr>
      <p:grpSpPr>
        <a:xfrm>
          <a:off x="0" y="0"/>
          <a:ext cx="0" cy="0"/>
          <a:chOff x="0" y="0"/>
          <a:chExt cx="0" cy="0"/>
        </a:xfrm>
      </p:grpSpPr>
      <p:grpSp>
        <p:nvGrpSpPr>
          <p:cNvPr id="942" name="Google Shape;942;p90"/>
          <p:cNvGrpSpPr/>
          <p:nvPr/>
        </p:nvGrpSpPr>
        <p:grpSpPr>
          <a:xfrm>
            <a:off x="3221051" y="2484028"/>
            <a:ext cx="120015" cy="1043477"/>
            <a:chOff x="8582701" y="8238489"/>
            <a:chExt cx="320040" cy="2780031"/>
          </a:xfrm>
        </p:grpSpPr>
        <p:cxnSp>
          <p:nvCxnSpPr>
            <p:cNvPr id="943" name="Google Shape;943;p90"/>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44" name="Google Shape;944;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5" name="Google Shape;945;p90"/>
          <p:cNvGrpSpPr/>
          <p:nvPr/>
        </p:nvGrpSpPr>
        <p:grpSpPr>
          <a:xfrm>
            <a:off x="714376" y="948982"/>
            <a:ext cx="257175" cy="1432934"/>
            <a:chOff x="1880937" y="2193885"/>
            <a:chExt cx="685800" cy="3817620"/>
          </a:xfrm>
        </p:grpSpPr>
        <p:cxnSp>
          <p:nvCxnSpPr>
            <p:cNvPr id="946" name="Google Shape;946;p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47" name="Google Shape;947;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48" name="Google Shape;948;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49" name="Google Shape;949;p90"/>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50" name="Google Shape;950;p90"/>
          <p:cNvSpPr/>
          <p:nvPr/>
        </p:nvSpPr>
        <p:spPr>
          <a:xfrm>
            <a:off x="427171" y="2069478"/>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51" name="Google Shape;951;p90"/>
          <p:cNvSpPr/>
          <p:nvPr/>
        </p:nvSpPr>
        <p:spPr>
          <a:xfrm>
            <a:off x="3008505" y="2069478"/>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52" name="Google Shape;952;p90"/>
          <p:cNvGrpSpPr/>
          <p:nvPr/>
        </p:nvGrpSpPr>
        <p:grpSpPr>
          <a:xfrm rot="10800000">
            <a:off x="8190498" y="2404906"/>
            <a:ext cx="257175" cy="1509633"/>
            <a:chOff x="1880937" y="2193885"/>
            <a:chExt cx="685800" cy="4021962"/>
          </a:xfrm>
        </p:grpSpPr>
        <p:cxnSp>
          <p:nvCxnSpPr>
            <p:cNvPr id="953" name="Google Shape;953;p90"/>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54" name="Google Shape;954;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55" name="Google Shape;955;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56" name="Google Shape;956;p90"/>
          <p:cNvGrpSpPr/>
          <p:nvPr/>
        </p:nvGrpSpPr>
        <p:grpSpPr>
          <a:xfrm rot="10800000" flipH="1">
            <a:off x="5797868" y="1497180"/>
            <a:ext cx="120015" cy="902892"/>
            <a:chOff x="8582701" y="8613035"/>
            <a:chExt cx="320040" cy="2405485"/>
          </a:xfrm>
        </p:grpSpPr>
        <p:cxnSp>
          <p:nvCxnSpPr>
            <p:cNvPr id="957" name="Google Shape;957;p90"/>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59" name="Google Shape;959;p90"/>
          <p:cNvSpPr/>
          <p:nvPr/>
        </p:nvSpPr>
        <p:spPr>
          <a:xfrm>
            <a:off x="5589834" y="2069478"/>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0" name="Google Shape;960;p90"/>
          <p:cNvSpPr/>
          <p:nvPr/>
        </p:nvSpPr>
        <p:spPr>
          <a:xfrm>
            <a:off x="8190506" y="2069478"/>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1" name="Google Shape;961;p90"/>
          <p:cNvSpPr txBox="1">
            <a:spLocks noGrp="1"/>
          </p:cNvSpPr>
          <p:nvPr>
            <p:ph type="subTitle" idx="1"/>
          </p:nvPr>
        </p:nvSpPr>
        <p:spPr>
          <a:xfrm>
            <a:off x="1036750" y="966144"/>
            <a:ext cx="275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2" name="Google Shape;962;p90"/>
          <p:cNvSpPr txBox="1">
            <a:spLocks noGrp="1"/>
          </p:cNvSpPr>
          <p:nvPr>
            <p:ph type="subTitle" idx="2"/>
          </p:nvPr>
        </p:nvSpPr>
        <p:spPr>
          <a:xfrm>
            <a:off x="1036754" y="617646"/>
            <a:ext cx="275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3" name="Google Shape;963;p90"/>
          <p:cNvSpPr txBox="1">
            <a:spLocks noGrp="1"/>
          </p:cNvSpPr>
          <p:nvPr>
            <p:ph type="subTitle" idx="3"/>
          </p:nvPr>
        </p:nvSpPr>
        <p:spPr>
          <a:xfrm>
            <a:off x="4479525" y="966144"/>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4" name="Google Shape;964;p90"/>
          <p:cNvSpPr txBox="1">
            <a:spLocks noGrp="1"/>
          </p:cNvSpPr>
          <p:nvPr>
            <p:ph type="subTitle" idx="4"/>
          </p:nvPr>
        </p:nvSpPr>
        <p:spPr>
          <a:xfrm>
            <a:off x="4479529" y="617646"/>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5" name="Google Shape;965;p90"/>
          <p:cNvSpPr txBox="1">
            <a:spLocks noGrp="1"/>
          </p:cNvSpPr>
          <p:nvPr>
            <p:ph type="subTitle" idx="5"/>
          </p:nvPr>
        </p:nvSpPr>
        <p:spPr>
          <a:xfrm>
            <a:off x="1902700" y="3747142"/>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6" name="Google Shape;966;p90"/>
          <p:cNvSpPr txBox="1">
            <a:spLocks noGrp="1"/>
          </p:cNvSpPr>
          <p:nvPr>
            <p:ph type="subTitle" idx="6"/>
          </p:nvPr>
        </p:nvSpPr>
        <p:spPr>
          <a:xfrm>
            <a:off x="1902704" y="3398644"/>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7" name="Google Shape;967;p90"/>
          <p:cNvSpPr txBox="1">
            <a:spLocks noGrp="1"/>
          </p:cNvSpPr>
          <p:nvPr>
            <p:ph type="subTitle" idx="7"/>
          </p:nvPr>
        </p:nvSpPr>
        <p:spPr>
          <a:xfrm>
            <a:off x="5306575" y="3747142"/>
            <a:ext cx="275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8" name="Google Shape;968;p90"/>
          <p:cNvSpPr txBox="1">
            <a:spLocks noGrp="1"/>
          </p:cNvSpPr>
          <p:nvPr>
            <p:ph type="subTitle" idx="8"/>
          </p:nvPr>
        </p:nvSpPr>
        <p:spPr>
          <a:xfrm>
            <a:off x="5306579" y="3398644"/>
            <a:ext cx="275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9" name="Google Shape;969;p90"/>
          <p:cNvSpPr>
            <a:spLocks noGrp="1"/>
          </p:cNvSpPr>
          <p:nvPr>
            <p:ph type="pic" idx="9"/>
          </p:nvPr>
        </p:nvSpPr>
        <p:spPr>
          <a:xfrm>
            <a:off x="539701" y="2179965"/>
            <a:ext cx="320040" cy="320336"/>
          </a:xfrm>
          <a:prstGeom prst="rect">
            <a:avLst/>
          </a:prstGeom>
          <a:noFill/>
          <a:ln>
            <a:noFill/>
          </a:ln>
        </p:spPr>
      </p:sp>
      <p:sp>
        <p:nvSpPr>
          <p:cNvPr id="970" name="Google Shape;970;p90"/>
          <p:cNvSpPr>
            <a:spLocks noGrp="1"/>
          </p:cNvSpPr>
          <p:nvPr>
            <p:ph type="pic" idx="13"/>
          </p:nvPr>
        </p:nvSpPr>
        <p:spPr>
          <a:xfrm>
            <a:off x="3106939" y="2179965"/>
            <a:ext cx="320040" cy="320336"/>
          </a:xfrm>
          <a:prstGeom prst="rect">
            <a:avLst/>
          </a:prstGeom>
          <a:noFill/>
          <a:ln>
            <a:noFill/>
          </a:ln>
        </p:spPr>
      </p:sp>
      <p:sp>
        <p:nvSpPr>
          <p:cNvPr id="971" name="Google Shape;971;p90"/>
          <p:cNvSpPr>
            <a:spLocks noGrp="1"/>
          </p:cNvSpPr>
          <p:nvPr>
            <p:ph type="pic" idx="14"/>
          </p:nvPr>
        </p:nvSpPr>
        <p:spPr>
          <a:xfrm>
            <a:off x="5699833" y="2189042"/>
            <a:ext cx="320040" cy="320336"/>
          </a:xfrm>
          <a:prstGeom prst="rect">
            <a:avLst/>
          </a:prstGeom>
          <a:noFill/>
          <a:ln>
            <a:noFill/>
          </a:ln>
        </p:spPr>
      </p:sp>
      <p:sp>
        <p:nvSpPr>
          <p:cNvPr id="972" name="Google Shape;972;p90"/>
          <p:cNvSpPr>
            <a:spLocks noGrp="1"/>
          </p:cNvSpPr>
          <p:nvPr>
            <p:ph type="pic" idx="15"/>
          </p:nvPr>
        </p:nvSpPr>
        <p:spPr>
          <a:xfrm>
            <a:off x="8303036" y="2190211"/>
            <a:ext cx="320040" cy="320336"/>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1" name="Google Shape;91;p10"/>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rPr>
              <a:t>Q&amp;A</a:t>
            </a:r>
            <a:endParaRPr sz="6000" b="1" i="0">
              <a:solidFill>
                <a:schemeClr val="dk1"/>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973"/>
        <p:cNvGrpSpPr/>
        <p:nvPr/>
      </p:nvGrpSpPr>
      <p:grpSpPr>
        <a:xfrm>
          <a:off x="0" y="0"/>
          <a:ext cx="0" cy="0"/>
          <a:chOff x="0" y="0"/>
          <a:chExt cx="0" cy="0"/>
        </a:xfrm>
      </p:grpSpPr>
      <p:grpSp>
        <p:nvGrpSpPr>
          <p:cNvPr id="974" name="Google Shape;974;p91"/>
          <p:cNvGrpSpPr/>
          <p:nvPr/>
        </p:nvGrpSpPr>
        <p:grpSpPr>
          <a:xfrm>
            <a:off x="6447802" y="2314200"/>
            <a:ext cx="120037" cy="908513"/>
            <a:chOff x="8582641" y="8598062"/>
            <a:chExt cx="320100" cy="2420458"/>
          </a:xfrm>
        </p:grpSpPr>
        <p:cxnSp>
          <p:nvCxnSpPr>
            <p:cNvPr id="975" name="Google Shape;975;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76" name="Google Shape;976;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77" name="Google Shape;977;p91"/>
          <p:cNvGrpSpPr/>
          <p:nvPr/>
        </p:nvGrpSpPr>
        <p:grpSpPr>
          <a:xfrm rot="10800000" flipH="1">
            <a:off x="4529433" y="1955093"/>
            <a:ext cx="120037" cy="902837"/>
            <a:chOff x="8582641" y="8613180"/>
            <a:chExt cx="320100" cy="2405340"/>
          </a:xfrm>
        </p:grpSpPr>
        <p:cxnSp>
          <p:nvCxnSpPr>
            <p:cNvPr id="978" name="Google Shape;978;p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79" name="Google Shape;979;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0" name="Google Shape;980;p91"/>
          <p:cNvGrpSpPr/>
          <p:nvPr/>
        </p:nvGrpSpPr>
        <p:grpSpPr>
          <a:xfrm>
            <a:off x="2590813" y="2314200"/>
            <a:ext cx="120015" cy="908513"/>
            <a:chOff x="8582701" y="8598062"/>
            <a:chExt cx="320040" cy="2420458"/>
          </a:xfrm>
        </p:grpSpPr>
        <p:cxnSp>
          <p:nvCxnSpPr>
            <p:cNvPr id="981" name="Google Shape;981;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2" name="Google Shape;982;p91"/>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3" name="Google Shape;983;p91"/>
          <p:cNvGrpSpPr/>
          <p:nvPr/>
        </p:nvGrpSpPr>
        <p:grpSpPr>
          <a:xfrm>
            <a:off x="722314" y="1101812"/>
            <a:ext cx="257175" cy="1432934"/>
            <a:chOff x="1880937" y="2193885"/>
            <a:chExt cx="685800" cy="3817620"/>
          </a:xfrm>
        </p:grpSpPr>
        <p:cxnSp>
          <p:nvCxnSpPr>
            <p:cNvPr id="984" name="Google Shape;984;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85" name="Google Shape;985;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86" name="Google Shape;986;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87" name="Google Shape;987;p91"/>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88" name="Google Shape;988;p91"/>
          <p:cNvSpPr/>
          <p:nvPr/>
        </p:nvSpPr>
        <p:spPr>
          <a:xfrm>
            <a:off x="2378270" y="2314200"/>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89" name="Google Shape;989;p91"/>
          <p:cNvSpPr/>
          <p:nvPr/>
        </p:nvSpPr>
        <p:spPr>
          <a:xfrm>
            <a:off x="4306766" y="2314200"/>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0" name="Google Shape;990;p91"/>
          <p:cNvSpPr/>
          <p:nvPr/>
        </p:nvSpPr>
        <p:spPr>
          <a:xfrm>
            <a:off x="6235259" y="2314200"/>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91" name="Google Shape;991;p91"/>
          <p:cNvGrpSpPr/>
          <p:nvPr/>
        </p:nvGrpSpPr>
        <p:grpSpPr>
          <a:xfrm flipH="1">
            <a:off x="8188960" y="1101812"/>
            <a:ext cx="257175" cy="1432934"/>
            <a:chOff x="1880937" y="2193885"/>
            <a:chExt cx="685800" cy="3817620"/>
          </a:xfrm>
        </p:grpSpPr>
        <p:cxnSp>
          <p:nvCxnSpPr>
            <p:cNvPr id="992" name="Google Shape;992;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3" name="Google Shape;993;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4" name="Google Shape;994;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995" name="Google Shape;995;p91"/>
          <p:cNvSpPr/>
          <p:nvPr/>
        </p:nvSpPr>
        <p:spPr>
          <a:xfrm>
            <a:off x="435134" y="2314200"/>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6" name="Google Shape;996;p91"/>
          <p:cNvSpPr/>
          <p:nvPr/>
        </p:nvSpPr>
        <p:spPr>
          <a:xfrm>
            <a:off x="8163768" y="2314200"/>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7" name="Google Shape;997;p91"/>
          <p:cNvSpPr txBox="1">
            <a:spLocks noGrp="1"/>
          </p:cNvSpPr>
          <p:nvPr>
            <p:ph type="subTitle" idx="1"/>
          </p:nvPr>
        </p:nvSpPr>
        <p:spPr>
          <a:xfrm>
            <a:off x="1044688" y="1099317"/>
            <a:ext cx="2150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8" name="Google Shape;998;p91"/>
          <p:cNvSpPr txBox="1">
            <a:spLocks noGrp="1"/>
          </p:cNvSpPr>
          <p:nvPr>
            <p:ph type="subTitle" idx="2"/>
          </p:nvPr>
        </p:nvSpPr>
        <p:spPr>
          <a:xfrm>
            <a:off x="1044690" y="799809"/>
            <a:ext cx="2150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99" name="Google Shape;999;p91"/>
          <p:cNvSpPr txBox="1">
            <a:spLocks noGrp="1"/>
          </p:cNvSpPr>
          <p:nvPr>
            <p:ph type="subTitle" idx="3"/>
          </p:nvPr>
        </p:nvSpPr>
        <p:spPr>
          <a:xfrm>
            <a:off x="3503963" y="1099317"/>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0" name="Google Shape;1000;p91"/>
          <p:cNvSpPr txBox="1">
            <a:spLocks noGrp="1"/>
          </p:cNvSpPr>
          <p:nvPr>
            <p:ph type="subTitle" idx="4"/>
          </p:nvPr>
        </p:nvSpPr>
        <p:spPr>
          <a:xfrm>
            <a:off x="3503965" y="799809"/>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1" name="Google Shape;1001;p91"/>
          <p:cNvSpPr txBox="1">
            <a:spLocks noGrp="1"/>
          </p:cNvSpPr>
          <p:nvPr>
            <p:ph type="subTitle" idx="5"/>
          </p:nvPr>
        </p:nvSpPr>
        <p:spPr>
          <a:xfrm>
            <a:off x="5963238" y="1099317"/>
            <a:ext cx="2150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2" name="Google Shape;1002;p91"/>
          <p:cNvSpPr txBox="1">
            <a:spLocks noGrp="1"/>
          </p:cNvSpPr>
          <p:nvPr>
            <p:ph type="subTitle" idx="6"/>
          </p:nvPr>
        </p:nvSpPr>
        <p:spPr>
          <a:xfrm>
            <a:off x="5963240" y="799809"/>
            <a:ext cx="2150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3" name="Google Shape;1003;p91"/>
          <p:cNvSpPr txBox="1">
            <a:spLocks noGrp="1"/>
          </p:cNvSpPr>
          <p:nvPr>
            <p:ph type="subTitle" idx="7"/>
          </p:nvPr>
        </p:nvSpPr>
        <p:spPr>
          <a:xfrm>
            <a:off x="1575475"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4" name="Google Shape;1004;p91"/>
          <p:cNvSpPr txBox="1">
            <a:spLocks noGrp="1"/>
          </p:cNvSpPr>
          <p:nvPr>
            <p:ph type="subTitle" idx="8"/>
          </p:nvPr>
        </p:nvSpPr>
        <p:spPr>
          <a:xfrm>
            <a:off x="1575478"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5" name="Google Shape;1005;p91"/>
          <p:cNvSpPr txBox="1">
            <a:spLocks noGrp="1"/>
          </p:cNvSpPr>
          <p:nvPr>
            <p:ph type="subTitle" idx="9"/>
          </p:nvPr>
        </p:nvSpPr>
        <p:spPr>
          <a:xfrm>
            <a:off x="5432438"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6" name="Google Shape;1006;p91"/>
          <p:cNvSpPr txBox="1">
            <a:spLocks noGrp="1"/>
          </p:cNvSpPr>
          <p:nvPr>
            <p:ph type="subTitle" idx="13"/>
          </p:nvPr>
        </p:nvSpPr>
        <p:spPr>
          <a:xfrm>
            <a:off x="5432440"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7" name="Google Shape;1007;p91"/>
          <p:cNvSpPr>
            <a:spLocks noGrp="1"/>
          </p:cNvSpPr>
          <p:nvPr>
            <p:ph type="pic" idx="14"/>
          </p:nvPr>
        </p:nvSpPr>
        <p:spPr>
          <a:xfrm>
            <a:off x="546567" y="2414463"/>
            <a:ext cx="320040" cy="320336"/>
          </a:xfrm>
          <a:prstGeom prst="rect">
            <a:avLst/>
          </a:prstGeom>
          <a:noFill/>
          <a:ln>
            <a:noFill/>
          </a:ln>
        </p:spPr>
      </p:sp>
      <p:sp>
        <p:nvSpPr>
          <p:cNvPr id="1008" name="Google Shape;1008;p91"/>
          <p:cNvSpPr>
            <a:spLocks noGrp="1"/>
          </p:cNvSpPr>
          <p:nvPr>
            <p:ph type="pic" idx="15"/>
          </p:nvPr>
        </p:nvSpPr>
        <p:spPr>
          <a:xfrm>
            <a:off x="2493431" y="2428636"/>
            <a:ext cx="320040" cy="320336"/>
          </a:xfrm>
          <a:prstGeom prst="rect">
            <a:avLst/>
          </a:prstGeom>
          <a:noFill/>
          <a:ln>
            <a:noFill/>
          </a:ln>
        </p:spPr>
      </p:sp>
      <p:sp>
        <p:nvSpPr>
          <p:cNvPr id="1009" name="Google Shape;1009;p91"/>
          <p:cNvSpPr>
            <a:spLocks noGrp="1"/>
          </p:cNvSpPr>
          <p:nvPr>
            <p:ph type="pic" idx="16"/>
          </p:nvPr>
        </p:nvSpPr>
        <p:spPr>
          <a:xfrm>
            <a:off x="4428329" y="2428636"/>
            <a:ext cx="320040" cy="320336"/>
          </a:xfrm>
          <a:prstGeom prst="rect">
            <a:avLst/>
          </a:prstGeom>
          <a:noFill/>
          <a:ln>
            <a:noFill/>
          </a:ln>
        </p:spPr>
      </p:sp>
      <p:sp>
        <p:nvSpPr>
          <p:cNvPr id="1010" name="Google Shape;1010;p91"/>
          <p:cNvSpPr>
            <a:spLocks noGrp="1"/>
          </p:cNvSpPr>
          <p:nvPr>
            <p:ph type="pic" idx="17"/>
          </p:nvPr>
        </p:nvSpPr>
        <p:spPr>
          <a:xfrm>
            <a:off x="6351556" y="2428636"/>
            <a:ext cx="320040" cy="320336"/>
          </a:xfrm>
          <a:prstGeom prst="rect">
            <a:avLst/>
          </a:prstGeom>
          <a:noFill/>
          <a:ln>
            <a:noFill/>
          </a:ln>
        </p:spPr>
      </p:sp>
      <p:sp>
        <p:nvSpPr>
          <p:cNvPr id="1011" name="Google Shape;1011;p91"/>
          <p:cNvSpPr>
            <a:spLocks noGrp="1"/>
          </p:cNvSpPr>
          <p:nvPr>
            <p:ph type="pic" idx="18"/>
          </p:nvPr>
        </p:nvSpPr>
        <p:spPr>
          <a:xfrm>
            <a:off x="8274049" y="2428636"/>
            <a:ext cx="320040" cy="320336"/>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12"/>
        <p:cNvGrpSpPr/>
        <p:nvPr/>
      </p:nvGrpSpPr>
      <p:grpSpPr>
        <a:xfrm>
          <a:off x="0" y="0"/>
          <a:ext cx="0" cy="0"/>
          <a:chOff x="0" y="0"/>
          <a:chExt cx="0" cy="0"/>
        </a:xfrm>
      </p:grpSpPr>
      <p:grpSp>
        <p:nvGrpSpPr>
          <p:cNvPr id="1013" name="Google Shape;1013;p92"/>
          <p:cNvGrpSpPr/>
          <p:nvPr/>
        </p:nvGrpSpPr>
        <p:grpSpPr>
          <a:xfrm>
            <a:off x="2178101" y="2362185"/>
            <a:ext cx="120015" cy="902892"/>
            <a:chOff x="8582701" y="8613035"/>
            <a:chExt cx="320040" cy="2405485"/>
          </a:xfrm>
        </p:grpSpPr>
        <p:cxnSp>
          <p:nvCxnSpPr>
            <p:cNvPr id="1014" name="Google Shape;1014;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15" name="Google Shape;1015;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16" name="Google Shape;1016;p92"/>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92"/>
          <p:cNvSpPr/>
          <p:nvPr/>
        </p:nvSpPr>
        <p:spPr>
          <a:xfrm>
            <a:off x="1968398" y="2299606"/>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18" name="Google Shape;1018;p92"/>
          <p:cNvGrpSpPr/>
          <p:nvPr/>
        </p:nvGrpSpPr>
        <p:grpSpPr>
          <a:xfrm rot="10800000" flipH="1">
            <a:off x="6806843" y="1917258"/>
            <a:ext cx="120015" cy="902892"/>
            <a:chOff x="8582701" y="8613035"/>
            <a:chExt cx="320040" cy="2405485"/>
          </a:xfrm>
        </p:grpSpPr>
        <p:cxnSp>
          <p:nvCxnSpPr>
            <p:cNvPr id="1019" name="Google Shape;1019;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1" name="Google Shape;1021;p92"/>
          <p:cNvSpPr/>
          <p:nvPr/>
        </p:nvSpPr>
        <p:spPr>
          <a:xfrm>
            <a:off x="6594254" y="2299606"/>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2" name="Google Shape;1022;p92"/>
          <p:cNvGrpSpPr/>
          <p:nvPr/>
        </p:nvGrpSpPr>
        <p:grpSpPr>
          <a:xfrm>
            <a:off x="5270712" y="2342506"/>
            <a:ext cx="120015" cy="902892"/>
            <a:chOff x="8582701" y="8613035"/>
            <a:chExt cx="320040" cy="2405485"/>
          </a:xfrm>
        </p:grpSpPr>
        <p:cxnSp>
          <p:nvCxnSpPr>
            <p:cNvPr id="1023" name="Google Shape;1023;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4" name="Google Shape;1024;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5" name="Google Shape;1025;p92"/>
          <p:cNvSpPr/>
          <p:nvPr/>
        </p:nvSpPr>
        <p:spPr>
          <a:xfrm>
            <a:off x="5052302" y="2299606"/>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6" name="Google Shape;1026;p92"/>
          <p:cNvGrpSpPr/>
          <p:nvPr/>
        </p:nvGrpSpPr>
        <p:grpSpPr>
          <a:xfrm rot="10800000" flipH="1">
            <a:off x="3722874" y="1897579"/>
            <a:ext cx="120015" cy="902892"/>
            <a:chOff x="8582701" y="8613035"/>
            <a:chExt cx="320040" cy="2405485"/>
          </a:xfrm>
        </p:grpSpPr>
        <p:cxnSp>
          <p:nvCxnSpPr>
            <p:cNvPr id="1027" name="Google Shape;1027;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8" name="Google Shape;102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9" name="Google Shape;1029;p92"/>
          <p:cNvSpPr/>
          <p:nvPr/>
        </p:nvSpPr>
        <p:spPr>
          <a:xfrm>
            <a:off x="3510350" y="2299606"/>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0" name="Google Shape;1030;p92"/>
          <p:cNvGrpSpPr/>
          <p:nvPr/>
        </p:nvGrpSpPr>
        <p:grpSpPr>
          <a:xfrm>
            <a:off x="714376" y="1063977"/>
            <a:ext cx="257175" cy="1432934"/>
            <a:chOff x="1880937" y="2193885"/>
            <a:chExt cx="685800" cy="3817620"/>
          </a:xfrm>
        </p:grpSpPr>
        <p:cxnSp>
          <p:nvCxnSpPr>
            <p:cNvPr id="1031" name="Google Shape;1031;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2" name="Google Shape;1032;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3" name="Google Shape;1033;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4" name="Google Shape;1034;p92"/>
          <p:cNvSpPr/>
          <p:nvPr/>
        </p:nvSpPr>
        <p:spPr>
          <a:xfrm>
            <a:off x="426446" y="2299606"/>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2"/>
          <p:cNvGrpSpPr/>
          <p:nvPr/>
        </p:nvGrpSpPr>
        <p:grpSpPr>
          <a:xfrm rot="10800000">
            <a:off x="8190498" y="2586638"/>
            <a:ext cx="257175" cy="1509633"/>
            <a:chOff x="1880937" y="2193885"/>
            <a:chExt cx="685800" cy="4021962"/>
          </a:xfrm>
        </p:grpSpPr>
        <p:cxnSp>
          <p:nvCxnSpPr>
            <p:cNvPr id="1036" name="Google Shape;1036;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2"/>
          <p:cNvSpPr/>
          <p:nvPr/>
        </p:nvSpPr>
        <p:spPr>
          <a:xfrm>
            <a:off x="8136206" y="2299606"/>
            <a:ext cx="5451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0" name="Google Shape;1040;p92"/>
          <p:cNvSpPr txBox="1">
            <a:spLocks noGrp="1"/>
          </p:cNvSpPr>
          <p:nvPr>
            <p:ph type="subTitle" idx="1"/>
          </p:nvPr>
        </p:nvSpPr>
        <p:spPr>
          <a:xfrm>
            <a:off x="1036750" y="889874"/>
            <a:ext cx="182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1" name="Google Shape;1041;p92"/>
          <p:cNvSpPr txBox="1">
            <a:spLocks noGrp="1"/>
          </p:cNvSpPr>
          <p:nvPr>
            <p:ph type="subTitle" idx="2"/>
          </p:nvPr>
        </p:nvSpPr>
        <p:spPr>
          <a:xfrm>
            <a:off x="1036753" y="590371"/>
            <a:ext cx="182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2" name="Google Shape;1042;p92"/>
          <p:cNvSpPr txBox="1">
            <a:spLocks noGrp="1"/>
          </p:cNvSpPr>
          <p:nvPr>
            <p:ph type="subTitle" idx="3"/>
          </p:nvPr>
        </p:nvSpPr>
        <p:spPr>
          <a:xfrm>
            <a:off x="28695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3" name="Google Shape;1043;p92"/>
          <p:cNvSpPr txBox="1">
            <a:spLocks noGrp="1"/>
          </p:cNvSpPr>
          <p:nvPr>
            <p:ph type="subTitle" idx="4"/>
          </p:nvPr>
        </p:nvSpPr>
        <p:spPr>
          <a:xfrm>
            <a:off x="28695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4" name="Google Shape;1044;p92"/>
          <p:cNvSpPr txBox="1">
            <a:spLocks noGrp="1"/>
          </p:cNvSpPr>
          <p:nvPr>
            <p:ph type="subTitle" idx="5"/>
          </p:nvPr>
        </p:nvSpPr>
        <p:spPr>
          <a:xfrm>
            <a:off x="59534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5" name="Google Shape;1045;p92"/>
          <p:cNvSpPr txBox="1">
            <a:spLocks noGrp="1"/>
          </p:cNvSpPr>
          <p:nvPr>
            <p:ph type="subTitle" idx="6"/>
          </p:nvPr>
        </p:nvSpPr>
        <p:spPr>
          <a:xfrm>
            <a:off x="59534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6" name="Google Shape;1046;p92"/>
          <p:cNvSpPr txBox="1">
            <a:spLocks noGrp="1"/>
          </p:cNvSpPr>
          <p:nvPr>
            <p:ph type="subTitle" idx="7"/>
          </p:nvPr>
        </p:nvSpPr>
        <p:spPr>
          <a:xfrm>
            <a:off x="132487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7" name="Google Shape;1047;p92"/>
          <p:cNvSpPr txBox="1">
            <a:spLocks noGrp="1"/>
          </p:cNvSpPr>
          <p:nvPr>
            <p:ph type="subTitle" idx="8"/>
          </p:nvPr>
        </p:nvSpPr>
        <p:spPr>
          <a:xfrm>
            <a:off x="132487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8" name="Google Shape;1048;p92"/>
          <p:cNvSpPr txBox="1">
            <a:spLocks noGrp="1"/>
          </p:cNvSpPr>
          <p:nvPr>
            <p:ph type="subTitle" idx="9"/>
          </p:nvPr>
        </p:nvSpPr>
        <p:spPr>
          <a:xfrm>
            <a:off x="441422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9" name="Google Shape;1049;p92"/>
          <p:cNvSpPr txBox="1">
            <a:spLocks noGrp="1"/>
          </p:cNvSpPr>
          <p:nvPr>
            <p:ph type="subTitle" idx="13"/>
          </p:nvPr>
        </p:nvSpPr>
        <p:spPr>
          <a:xfrm>
            <a:off x="441422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0" name="Google Shape;1050;p92"/>
          <p:cNvSpPr txBox="1">
            <a:spLocks noGrp="1"/>
          </p:cNvSpPr>
          <p:nvPr>
            <p:ph type="subTitle" idx="14"/>
          </p:nvPr>
        </p:nvSpPr>
        <p:spPr>
          <a:xfrm>
            <a:off x="6309488" y="3636916"/>
            <a:ext cx="182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51" name="Google Shape;1051;p92"/>
          <p:cNvSpPr txBox="1">
            <a:spLocks noGrp="1"/>
          </p:cNvSpPr>
          <p:nvPr>
            <p:ph type="subTitle" idx="15"/>
          </p:nvPr>
        </p:nvSpPr>
        <p:spPr>
          <a:xfrm>
            <a:off x="6309490" y="3337413"/>
            <a:ext cx="182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2" name="Google Shape;1052;p92"/>
          <p:cNvSpPr>
            <a:spLocks noGrp="1"/>
          </p:cNvSpPr>
          <p:nvPr>
            <p:ph type="pic" idx="16"/>
          </p:nvPr>
        </p:nvSpPr>
        <p:spPr>
          <a:xfrm>
            <a:off x="546567" y="2414463"/>
            <a:ext cx="320040" cy="320336"/>
          </a:xfrm>
          <a:prstGeom prst="rect">
            <a:avLst/>
          </a:prstGeom>
          <a:noFill/>
          <a:ln>
            <a:noFill/>
          </a:ln>
        </p:spPr>
      </p:sp>
      <p:sp>
        <p:nvSpPr>
          <p:cNvPr id="1053" name="Google Shape;1053;p92"/>
          <p:cNvSpPr>
            <a:spLocks noGrp="1"/>
          </p:cNvSpPr>
          <p:nvPr>
            <p:ph type="pic" idx="17"/>
          </p:nvPr>
        </p:nvSpPr>
        <p:spPr>
          <a:xfrm>
            <a:off x="2075359" y="2420147"/>
            <a:ext cx="320040" cy="320336"/>
          </a:xfrm>
          <a:prstGeom prst="rect">
            <a:avLst/>
          </a:prstGeom>
          <a:noFill/>
          <a:ln>
            <a:noFill/>
          </a:ln>
        </p:spPr>
      </p:sp>
      <p:sp>
        <p:nvSpPr>
          <p:cNvPr id="1054" name="Google Shape;1054;p92"/>
          <p:cNvSpPr>
            <a:spLocks noGrp="1"/>
          </p:cNvSpPr>
          <p:nvPr>
            <p:ph type="pic" idx="18"/>
          </p:nvPr>
        </p:nvSpPr>
        <p:spPr>
          <a:xfrm>
            <a:off x="3616735" y="2420147"/>
            <a:ext cx="320040" cy="320336"/>
          </a:xfrm>
          <a:prstGeom prst="rect">
            <a:avLst/>
          </a:prstGeom>
          <a:noFill/>
          <a:ln>
            <a:noFill/>
          </a:ln>
        </p:spPr>
      </p:sp>
      <p:sp>
        <p:nvSpPr>
          <p:cNvPr id="1055" name="Google Shape;1055;p92"/>
          <p:cNvSpPr>
            <a:spLocks noGrp="1"/>
          </p:cNvSpPr>
          <p:nvPr>
            <p:ph type="pic" idx="19"/>
          </p:nvPr>
        </p:nvSpPr>
        <p:spPr>
          <a:xfrm>
            <a:off x="5159327" y="2409088"/>
            <a:ext cx="320040" cy="320336"/>
          </a:xfrm>
          <a:prstGeom prst="rect">
            <a:avLst/>
          </a:prstGeom>
          <a:noFill/>
          <a:ln>
            <a:noFill/>
          </a:ln>
        </p:spPr>
      </p:sp>
      <p:sp>
        <p:nvSpPr>
          <p:cNvPr id="1056" name="Google Shape;1056;p92"/>
          <p:cNvSpPr>
            <a:spLocks noGrp="1"/>
          </p:cNvSpPr>
          <p:nvPr>
            <p:ph type="pic" idx="20"/>
          </p:nvPr>
        </p:nvSpPr>
        <p:spPr>
          <a:xfrm>
            <a:off x="6702868" y="2409088"/>
            <a:ext cx="320040" cy="320336"/>
          </a:xfrm>
          <a:prstGeom prst="rect">
            <a:avLst/>
          </a:prstGeom>
          <a:noFill/>
          <a:ln>
            <a:noFill/>
          </a:ln>
        </p:spPr>
      </p:sp>
      <p:sp>
        <p:nvSpPr>
          <p:cNvPr id="1057" name="Google Shape;1057;p92"/>
          <p:cNvSpPr>
            <a:spLocks noGrp="1"/>
          </p:cNvSpPr>
          <p:nvPr>
            <p:ph type="pic" idx="21"/>
          </p:nvPr>
        </p:nvSpPr>
        <p:spPr>
          <a:xfrm>
            <a:off x="8243295" y="2420147"/>
            <a:ext cx="320040" cy="320336"/>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058"/>
        <p:cNvGrpSpPr/>
        <p:nvPr/>
      </p:nvGrpSpPr>
      <p:grpSpPr>
        <a:xfrm>
          <a:off x="0" y="0"/>
          <a:ext cx="0" cy="0"/>
          <a:chOff x="0" y="0"/>
          <a:chExt cx="0" cy="0"/>
        </a:xfrm>
      </p:grpSpPr>
      <p:grpSp>
        <p:nvGrpSpPr>
          <p:cNvPr id="1059" name="Google Shape;1059;p93"/>
          <p:cNvGrpSpPr/>
          <p:nvPr/>
        </p:nvGrpSpPr>
        <p:grpSpPr>
          <a:xfrm rot="-5400000">
            <a:off x="5266016" y="2927077"/>
            <a:ext cx="120126" cy="1494823"/>
            <a:chOff x="8582701" y="7032325"/>
            <a:chExt cx="320040" cy="3986195"/>
          </a:xfrm>
        </p:grpSpPr>
        <p:cxnSp>
          <p:nvCxnSpPr>
            <p:cNvPr id="1060" name="Google Shape;1060;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1" name="Google Shape;1061;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62" name="Google Shape;1062;p93"/>
          <p:cNvGrpSpPr/>
          <p:nvPr/>
        </p:nvGrpSpPr>
        <p:grpSpPr>
          <a:xfrm rot="5400000" flipH="1">
            <a:off x="3760716" y="1499711"/>
            <a:ext cx="120126" cy="1494823"/>
            <a:chOff x="8582701" y="7032325"/>
            <a:chExt cx="320040" cy="3986195"/>
          </a:xfrm>
        </p:grpSpPr>
        <p:cxnSp>
          <p:nvCxnSpPr>
            <p:cNvPr id="1063" name="Google Shape;1063;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4" name="Google Shape;1064;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65" name="Google Shape;1065;p93"/>
          <p:cNvCxnSpPr>
            <a:endCxn id="1066" idx="4"/>
          </p:cNvCxnSpPr>
          <p:nvPr/>
        </p:nvCxnSpPr>
        <p:spPr>
          <a:xfrm>
            <a:off x="4579156" y="50"/>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1067" name="Google Shape;1067;p93"/>
          <p:cNvGrpSpPr/>
          <p:nvPr/>
        </p:nvGrpSpPr>
        <p:grpSpPr>
          <a:xfrm rot="-5400000">
            <a:off x="5263159" y="72141"/>
            <a:ext cx="120126" cy="1494823"/>
            <a:chOff x="8582701" y="7032325"/>
            <a:chExt cx="320040" cy="3986195"/>
          </a:xfrm>
        </p:grpSpPr>
        <p:cxnSp>
          <p:nvCxnSpPr>
            <p:cNvPr id="1068" name="Google Shape;1068;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9" name="Google Shape;1069;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70" name="Google Shape;1070;p93"/>
          <p:cNvSpPr/>
          <p:nvPr/>
        </p:nvSpPr>
        <p:spPr>
          <a:xfrm>
            <a:off x="4304806" y="1945377"/>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66" name="Google Shape;1066;p93"/>
          <p:cNvSpPr/>
          <p:nvPr/>
        </p:nvSpPr>
        <p:spPr>
          <a:xfrm>
            <a:off x="4304806" y="3372742"/>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1" name="Google Shape;1071;p93"/>
          <p:cNvSpPr/>
          <p:nvPr/>
        </p:nvSpPr>
        <p:spPr>
          <a:xfrm>
            <a:off x="4304806" y="518007"/>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2" name="Google Shape;1072;p93"/>
          <p:cNvSpPr txBox="1">
            <a:spLocks noGrp="1"/>
          </p:cNvSpPr>
          <p:nvPr>
            <p:ph type="subTitle" idx="1"/>
          </p:nvPr>
        </p:nvSpPr>
        <p:spPr>
          <a:xfrm>
            <a:off x="6139100" y="615461"/>
            <a:ext cx="2579100" cy="43755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3" name="Google Shape;1073;p93"/>
          <p:cNvSpPr txBox="1">
            <a:spLocks noGrp="1"/>
          </p:cNvSpPr>
          <p:nvPr>
            <p:ph type="subTitle" idx="2"/>
          </p:nvPr>
        </p:nvSpPr>
        <p:spPr>
          <a:xfrm>
            <a:off x="6139100" y="315942"/>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4" name="Google Shape;1074;p93"/>
          <p:cNvSpPr txBox="1">
            <a:spLocks noGrp="1"/>
          </p:cNvSpPr>
          <p:nvPr>
            <p:ph type="subTitle" idx="3"/>
          </p:nvPr>
        </p:nvSpPr>
        <p:spPr>
          <a:xfrm>
            <a:off x="6139100" y="105301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5" name="Google Shape;1075;p93"/>
          <p:cNvSpPr txBox="1">
            <a:spLocks noGrp="1"/>
          </p:cNvSpPr>
          <p:nvPr>
            <p:ph type="subTitle" idx="4"/>
          </p:nvPr>
        </p:nvSpPr>
        <p:spPr>
          <a:xfrm>
            <a:off x="6139100" y="3476770"/>
            <a:ext cx="2579100" cy="43755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6" name="Google Shape;1076;p93"/>
          <p:cNvSpPr txBox="1">
            <a:spLocks noGrp="1"/>
          </p:cNvSpPr>
          <p:nvPr>
            <p:ph type="subTitle" idx="5"/>
          </p:nvPr>
        </p:nvSpPr>
        <p:spPr>
          <a:xfrm>
            <a:off x="6139100" y="3177253"/>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7" name="Google Shape;1077;p93"/>
          <p:cNvSpPr txBox="1">
            <a:spLocks noGrp="1"/>
          </p:cNvSpPr>
          <p:nvPr>
            <p:ph type="subTitle" idx="6"/>
          </p:nvPr>
        </p:nvSpPr>
        <p:spPr>
          <a:xfrm>
            <a:off x="6139100" y="391432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8" name="Google Shape;1078;p93"/>
          <p:cNvSpPr txBox="1">
            <a:spLocks noGrp="1"/>
          </p:cNvSpPr>
          <p:nvPr>
            <p:ph type="subTitle" idx="7"/>
          </p:nvPr>
        </p:nvSpPr>
        <p:spPr>
          <a:xfrm>
            <a:off x="400575" y="1966173"/>
            <a:ext cx="2579100" cy="43755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9" name="Google Shape;1079;p93"/>
          <p:cNvSpPr txBox="1">
            <a:spLocks noGrp="1"/>
          </p:cNvSpPr>
          <p:nvPr>
            <p:ph type="subTitle" idx="8"/>
          </p:nvPr>
        </p:nvSpPr>
        <p:spPr>
          <a:xfrm>
            <a:off x="400575" y="1666655"/>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80" name="Google Shape;1080;p93"/>
          <p:cNvSpPr txBox="1">
            <a:spLocks noGrp="1"/>
          </p:cNvSpPr>
          <p:nvPr>
            <p:ph type="subTitle" idx="9"/>
          </p:nvPr>
        </p:nvSpPr>
        <p:spPr>
          <a:xfrm>
            <a:off x="400575" y="2403726"/>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81" name="Google Shape;1081;p93"/>
          <p:cNvSpPr>
            <a:spLocks noGrp="1"/>
          </p:cNvSpPr>
          <p:nvPr>
            <p:ph type="pic" idx="13"/>
          </p:nvPr>
        </p:nvSpPr>
        <p:spPr>
          <a:xfrm>
            <a:off x="4415790" y="632443"/>
            <a:ext cx="320040" cy="320336"/>
          </a:xfrm>
          <a:prstGeom prst="rect">
            <a:avLst/>
          </a:prstGeom>
          <a:noFill/>
          <a:ln>
            <a:noFill/>
          </a:ln>
        </p:spPr>
      </p:sp>
      <p:sp>
        <p:nvSpPr>
          <p:cNvPr id="1082" name="Google Shape;1082;p93"/>
          <p:cNvSpPr>
            <a:spLocks noGrp="1"/>
          </p:cNvSpPr>
          <p:nvPr>
            <p:ph type="pic" idx="14"/>
          </p:nvPr>
        </p:nvSpPr>
        <p:spPr>
          <a:xfrm>
            <a:off x="4415790" y="2069207"/>
            <a:ext cx="320040" cy="320336"/>
          </a:xfrm>
          <a:prstGeom prst="rect">
            <a:avLst/>
          </a:prstGeom>
          <a:noFill/>
          <a:ln>
            <a:noFill/>
          </a:ln>
        </p:spPr>
      </p:sp>
      <p:sp>
        <p:nvSpPr>
          <p:cNvPr id="1083" name="Google Shape;1083;p93"/>
          <p:cNvSpPr>
            <a:spLocks noGrp="1"/>
          </p:cNvSpPr>
          <p:nvPr>
            <p:ph type="pic" idx="15"/>
          </p:nvPr>
        </p:nvSpPr>
        <p:spPr>
          <a:xfrm>
            <a:off x="4418647" y="3508060"/>
            <a:ext cx="320040" cy="320336"/>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084"/>
        <p:cNvGrpSpPr/>
        <p:nvPr/>
      </p:nvGrpSpPr>
      <p:grpSpPr>
        <a:xfrm>
          <a:off x="0" y="0"/>
          <a:ext cx="0" cy="0"/>
          <a:chOff x="0" y="0"/>
          <a:chExt cx="0" cy="0"/>
        </a:xfrm>
      </p:grpSpPr>
      <p:grpSp>
        <p:nvGrpSpPr>
          <p:cNvPr id="1085" name="Google Shape;1085;p94"/>
          <p:cNvGrpSpPr/>
          <p:nvPr/>
        </p:nvGrpSpPr>
        <p:grpSpPr>
          <a:xfrm rot="5400000" flipH="1">
            <a:off x="3752524" y="3211562"/>
            <a:ext cx="120126" cy="1494823"/>
            <a:chOff x="8582701" y="7032325"/>
            <a:chExt cx="320040" cy="3986195"/>
          </a:xfrm>
        </p:grpSpPr>
        <p:cxnSp>
          <p:nvCxnSpPr>
            <p:cNvPr id="1086" name="Google Shape;1086;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8" name="Google Shape;1088;p94"/>
          <p:cNvGrpSpPr/>
          <p:nvPr/>
        </p:nvGrpSpPr>
        <p:grpSpPr>
          <a:xfrm rot="5400000" flipH="1">
            <a:off x="3760716" y="917043"/>
            <a:ext cx="120126" cy="1494823"/>
            <a:chOff x="8582701" y="7032325"/>
            <a:chExt cx="320040" cy="3986195"/>
          </a:xfrm>
        </p:grpSpPr>
        <p:cxnSp>
          <p:nvCxnSpPr>
            <p:cNvPr id="1089" name="Google Shape;1089;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0" name="Google Shape;109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1" name="Google Shape;1091;p94"/>
          <p:cNvGrpSpPr/>
          <p:nvPr/>
        </p:nvGrpSpPr>
        <p:grpSpPr>
          <a:xfrm rot="-5400000">
            <a:off x="5263159" y="-230216"/>
            <a:ext cx="120126" cy="1494823"/>
            <a:chOff x="8582701" y="7032325"/>
            <a:chExt cx="320040" cy="3986195"/>
          </a:xfrm>
        </p:grpSpPr>
        <p:cxnSp>
          <p:nvCxnSpPr>
            <p:cNvPr id="1092" name="Google Shape;1092;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3" name="Google Shape;109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4" name="Google Shape;1094;p94"/>
          <p:cNvGrpSpPr/>
          <p:nvPr/>
        </p:nvGrpSpPr>
        <p:grpSpPr>
          <a:xfrm rot="-5400000">
            <a:off x="5263159" y="2064303"/>
            <a:ext cx="120126" cy="1494823"/>
            <a:chOff x="8582701" y="7032325"/>
            <a:chExt cx="320040" cy="3986195"/>
          </a:xfrm>
        </p:grpSpPr>
        <p:cxnSp>
          <p:nvCxnSpPr>
            <p:cNvPr id="1095" name="Google Shape;1095;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6" name="Google Shape;1096;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7" name="Google Shape;1097;p94"/>
          <p:cNvCxnSpPr/>
          <p:nvPr/>
        </p:nvCxnSpPr>
        <p:spPr>
          <a:xfrm>
            <a:off x="4574143" y="0"/>
            <a:ext cx="0" cy="3958863"/>
          </a:xfrm>
          <a:prstGeom prst="straightConnector1">
            <a:avLst/>
          </a:prstGeom>
          <a:noFill/>
          <a:ln w="19050" cap="flat" cmpd="sng">
            <a:solidFill>
              <a:schemeClr val="dk2"/>
            </a:solidFill>
            <a:prstDash val="solid"/>
            <a:miter lim="400000"/>
            <a:headEnd type="none" w="sm" len="sm"/>
            <a:tailEnd type="none" w="sm" len="sm"/>
          </a:ln>
        </p:spPr>
      </p:cxnSp>
      <p:sp>
        <p:nvSpPr>
          <p:cNvPr id="1098" name="Google Shape;1098;p94"/>
          <p:cNvSpPr/>
          <p:nvPr/>
        </p:nvSpPr>
        <p:spPr>
          <a:xfrm>
            <a:off x="4274106" y="3657227"/>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9" name="Google Shape;1099;p94"/>
          <p:cNvSpPr/>
          <p:nvPr/>
        </p:nvSpPr>
        <p:spPr>
          <a:xfrm>
            <a:off x="4274106" y="215449"/>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0" name="Google Shape;1100;p94"/>
          <p:cNvSpPr/>
          <p:nvPr/>
        </p:nvSpPr>
        <p:spPr>
          <a:xfrm>
            <a:off x="4274106" y="1362709"/>
            <a:ext cx="600000" cy="600556"/>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1" name="Google Shape;1101;p94"/>
          <p:cNvSpPr/>
          <p:nvPr/>
        </p:nvSpPr>
        <p:spPr>
          <a:xfrm>
            <a:off x="4274106" y="2509968"/>
            <a:ext cx="600000" cy="600556"/>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2" name="Google Shape;1102;p94"/>
          <p:cNvSpPr txBox="1">
            <a:spLocks noGrp="1"/>
          </p:cNvSpPr>
          <p:nvPr>
            <p:ph type="subTitle" idx="1"/>
          </p:nvPr>
        </p:nvSpPr>
        <p:spPr>
          <a:xfrm>
            <a:off x="6139100" y="31037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3" name="Google Shape;1103;p94"/>
          <p:cNvSpPr txBox="1">
            <a:spLocks noGrp="1"/>
          </p:cNvSpPr>
          <p:nvPr>
            <p:ph type="subTitle" idx="2"/>
          </p:nvPr>
        </p:nvSpPr>
        <p:spPr>
          <a:xfrm>
            <a:off x="6139100" y="10860"/>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4" name="Google Shape;1104;p94"/>
          <p:cNvSpPr txBox="1">
            <a:spLocks noGrp="1"/>
          </p:cNvSpPr>
          <p:nvPr>
            <p:ph type="subTitle" idx="3"/>
          </p:nvPr>
        </p:nvSpPr>
        <p:spPr>
          <a:xfrm>
            <a:off x="6139100" y="858870"/>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5" name="Google Shape;1105;p94"/>
          <p:cNvSpPr txBox="1">
            <a:spLocks noGrp="1"/>
          </p:cNvSpPr>
          <p:nvPr>
            <p:ph type="subTitle" idx="4"/>
          </p:nvPr>
        </p:nvSpPr>
        <p:spPr>
          <a:xfrm>
            <a:off x="6139100" y="259965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6" name="Google Shape;1106;p94"/>
          <p:cNvSpPr txBox="1">
            <a:spLocks noGrp="1"/>
          </p:cNvSpPr>
          <p:nvPr>
            <p:ph type="subTitle" idx="5"/>
          </p:nvPr>
        </p:nvSpPr>
        <p:spPr>
          <a:xfrm>
            <a:off x="6139100" y="2300141"/>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7" name="Google Shape;1107;p94"/>
          <p:cNvSpPr txBox="1">
            <a:spLocks noGrp="1"/>
          </p:cNvSpPr>
          <p:nvPr>
            <p:ph type="subTitle" idx="6"/>
          </p:nvPr>
        </p:nvSpPr>
        <p:spPr>
          <a:xfrm>
            <a:off x="6139100" y="3148151"/>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8" name="Google Shape;1108;p94"/>
          <p:cNvSpPr txBox="1">
            <a:spLocks noGrp="1"/>
          </p:cNvSpPr>
          <p:nvPr>
            <p:ph type="subTitle" idx="7"/>
          </p:nvPr>
        </p:nvSpPr>
        <p:spPr>
          <a:xfrm>
            <a:off x="405050" y="139191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9" name="Google Shape;1109;p94"/>
          <p:cNvSpPr txBox="1">
            <a:spLocks noGrp="1"/>
          </p:cNvSpPr>
          <p:nvPr>
            <p:ph type="subTitle" idx="8"/>
          </p:nvPr>
        </p:nvSpPr>
        <p:spPr>
          <a:xfrm>
            <a:off x="405050" y="109239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0" name="Google Shape;1110;p94"/>
          <p:cNvSpPr txBox="1">
            <a:spLocks noGrp="1"/>
          </p:cNvSpPr>
          <p:nvPr>
            <p:ph type="subTitle" idx="9"/>
          </p:nvPr>
        </p:nvSpPr>
        <p:spPr>
          <a:xfrm>
            <a:off x="405050" y="194040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1" name="Google Shape;1111;p94"/>
          <p:cNvSpPr txBox="1">
            <a:spLocks noGrp="1"/>
          </p:cNvSpPr>
          <p:nvPr>
            <p:ph type="subTitle" idx="13"/>
          </p:nvPr>
        </p:nvSpPr>
        <p:spPr>
          <a:xfrm>
            <a:off x="405050" y="3684976"/>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2" name="Google Shape;1112;p94"/>
          <p:cNvSpPr txBox="1">
            <a:spLocks noGrp="1"/>
          </p:cNvSpPr>
          <p:nvPr>
            <p:ph type="subTitle" idx="14"/>
          </p:nvPr>
        </p:nvSpPr>
        <p:spPr>
          <a:xfrm>
            <a:off x="405050" y="3385457"/>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3" name="Google Shape;1113;p94"/>
          <p:cNvSpPr txBox="1">
            <a:spLocks noGrp="1"/>
          </p:cNvSpPr>
          <p:nvPr>
            <p:ph type="subTitle" idx="15"/>
          </p:nvPr>
        </p:nvSpPr>
        <p:spPr>
          <a:xfrm>
            <a:off x="405050" y="4233467"/>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4" name="Google Shape;1114;p94"/>
          <p:cNvSpPr>
            <a:spLocks noGrp="1"/>
          </p:cNvSpPr>
          <p:nvPr>
            <p:ph type="pic" idx="16"/>
          </p:nvPr>
        </p:nvSpPr>
        <p:spPr>
          <a:xfrm>
            <a:off x="4408170" y="355559"/>
            <a:ext cx="320040" cy="320336"/>
          </a:xfrm>
          <a:prstGeom prst="rect">
            <a:avLst/>
          </a:prstGeom>
          <a:noFill/>
          <a:ln>
            <a:noFill/>
          </a:ln>
        </p:spPr>
      </p:sp>
      <p:sp>
        <p:nvSpPr>
          <p:cNvPr id="1115" name="Google Shape;1115;p94"/>
          <p:cNvSpPr>
            <a:spLocks noGrp="1"/>
          </p:cNvSpPr>
          <p:nvPr>
            <p:ph type="pic" idx="17"/>
          </p:nvPr>
        </p:nvSpPr>
        <p:spPr>
          <a:xfrm>
            <a:off x="4408170" y="1504873"/>
            <a:ext cx="320040" cy="320336"/>
          </a:xfrm>
          <a:prstGeom prst="rect">
            <a:avLst/>
          </a:prstGeom>
          <a:noFill/>
          <a:ln>
            <a:noFill/>
          </a:ln>
        </p:spPr>
      </p:sp>
      <p:sp>
        <p:nvSpPr>
          <p:cNvPr id="1116" name="Google Shape;1116;p94"/>
          <p:cNvSpPr>
            <a:spLocks noGrp="1"/>
          </p:cNvSpPr>
          <p:nvPr>
            <p:ph type="pic" idx="18"/>
          </p:nvPr>
        </p:nvSpPr>
        <p:spPr>
          <a:xfrm>
            <a:off x="4415790" y="2650077"/>
            <a:ext cx="320040" cy="320336"/>
          </a:xfrm>
          <a:prstGeom prst="rect">
            <a:avLst/>
          </a:prstGeom>
          <a:noFill/>
          <a:ln>
            <a:noFill/>
          </a:ln>
        </p:spPr>
      </p:sp>
      <p:sp>
        <p:nvSpPr>
          <p:cNvPr id="1117" name="Google Shape;1117;p94"/>
          <p:cNvSpPr>
            <a:spLocks noGrp="1"/>
          </p:cNvSpPr>
          <p:nvPr>
            <p:ph type="pic" idx="19"/>
          </p:nvPr>
        </p:nvSpPr>
        <p:spPr>
          <a:xfrm>
            <a:off x="4397012" y="3803636"/>
            <a:ext cx="320040" cy="320336"/>
          </a:xfrm>
          <a:prstGeom prst="rect">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18"/>
        <p:cNvGrpSpPr/>
        <p:nvPr/>
      </p:nvGrpSpPr>
      <p:grpSpPr>
        <a:xfrm>
          <a:off x="0" y="0"/>
          <a:ext cx="0" cy="0"/>
          <a:chOff x="0" y="0"/>
          <a:chExt cx="0" cy="0"/>
        </a:xfrm>
      </p:grpSpPr>
      <p:grpSp>
        <p:nvGrpSpPr>
          <p:cNvPr id="1119" name="Google Shape;1119;p95"/>
          <p:cNvGrpSpPr/>
          <p:nvPr/>
        </p:nvGrpSpPr>
        <p:grpSpPr>
          <a:xfrm rot="-5400000">
            <a:off x="5263159" y="728163"/>
            <a:ext cx="120126" cy="1494823"/>
            <a:chOff x="8582701" y="7032325"/>
            <a:chExt cx="320040" cy="3986195"/>
          </a:xfrm>
        </p:grpSpPr>
        <p:cxnSp>
          <p:nvCxnSpPr>
            <p:cNvPr id="1120" name="Google Shape;1120;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1" name="Google Shape;1121;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2" name="Google Shape;1122;p95"/>
          <p:cNvGrpSpPr/>
          <p:nvPr/>
        </p:nvGrpSpPr>
        <p:grpSpPr>
          <a:xfrm rot="-5400000">
            <a:off x="5263159" y="2457434"/>
            <a:ext cx="120126" cy="1494823"/>
            <a:chOff x="8582701" y="7032325"/>
            <a:chExt cx="320040" cy="3986195"/>
          </a:xfrm>
        </p:grpSpPr>
        <p:cxnSp>
          <p:nvCxnSpPr>
            <p:cNvPr id="1123" name="Google Shape;1123;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5" name="Google Shape;1125;p95"/>
          <p:cNvGrpSpPr/>
          <p:nvPr/>
        </p:nvGrpSpPr>
        <p:grpSpPr>
          <a:xfrm rot="5400000" flipH="1">
            <a:off x="3760716" y="1588807"/>
            <a:ext cx="120126" cy="1494823"/>
            <a:chOff x="8582701" y="7032325"/>
            <a:chExt cx="320040" cy="3986195"/>
          </a:xfrm>
        </p:grpSpPr>
        <p:cxnSp>
          <p:nvCxnSpPr>
            <p:cNvPr id="1126" name="Google Shape;1126;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8" name="Google Shape;1128;p95"/>
          <p:cNvGrpSpPr/>
          <p:nvPr/>
        </p:nvGrpSpPr>
        <p:grpSpPr>
          <a:xfrm rot="5400000" flipH="1">
            <a:off x="3742853" y="3272347"/>
            <a:ext cx="120126" cy="1494823"/>
            <a:chOff x="8582701" y="7032325"/>
            <a:chExt cx="320040" cy="3986195"/>
          </a:xfrm>
        </p:grpSpPr>
        <p:cxnSp>
          <p:nvCxnSpPr>
            <p:cNvPr id="1129" name="Google Shape;1129;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0" name="Google Shape;1130;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31" name="Google Shape;1131;p95"/>
          <p:cNvGrpSpPr/>
          <p:nvPr/>
        </p:nvGrpSpPr>
        <p:grpSpPr>
          <a:xfrm rot="5400000" flipH="1">
            <a:off x="3752524" y="-108537"/>
            <a:ext cx="120126" cy="1494823"/>
            <a:chOff x="8582701" y="7032325"/>
            <a:chExt cx="320040" cy="3986195"/>
          </a:xfrm>
        </p:grpSpPr>
        <p:cxnSp>
          <p:nvCxnSpPr>
            <p:cNvPr id="1132" name="Google Shape;1132;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3" name="Google Shape;1133;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34" name="Google Shape;1134;p95"/>
          <p:cNvCxnSpPr/>
          <p:nvPr/>
        </p:nvCxnSpPr>
        <p:spPr>
          <a:xfrm>
            <a:off x="4559258" y="18367"/>
            <a:ext cx="0" cy="4047144"/>
          </a:xfrm>
          <a:prstGeom prst="straightConnector1">
            <a:avLst/>
          </a:prstGeom>
          <a:noFill/>
          <a:ln w="19050" cap="flat" cmpd="sng">
            <a:solidFill>
              <a:schemeClr val="dk2"/>
            </a:solidFill>
            <a:prstDash val="solid"/>
            <a:miter lim="400000"/>
            <a:headEnd type="none" w="sm" len="sm"/>
            <a:tailEnd type="none" w="sm" len="sm"/>
          </a:ln>
        </p:spPr>
      </p:cxnSp>
      <p:sp>
        <p:nvSpPr>
          <p:cNvPr id="1135" name="Google Shape;1135;p95"/>
          <p:cNvSpPr/>
          <p:nvPr/>
        </p:nvSpPr>
        <p:spPr>
          <a:xfrm>
            <a:off x="4284908" y="3760330"/>
            <a:ext cx="548700" cy="546506"/>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6" name="Google Shape;1136;p95"/>
          <p:cNvSpPr/>
          <p:nvPr/>
        </p:nvSpPr>
        <p:spPr>
          <a:xfrm>
            <a:off x="4284908" y="365618"/>
            <a:ext cx="548700" cy="54650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7" name="Google Shape;1137;p95"/>
          <p:cNvSpPr/>
          <p:nvPr/>
        </p:nvSpPr>
        <p:spPr>
          <a:xfrm>
            <a:off x="4284908" y="2039058"/>
            <a:ext cx="548700" cy="546506"/>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8" name="Google Shape;1138;p95"/>
          <p:cNvSpPr/>
          <p:nvPr/>
        </p:nvSpPr>
        <p:spPr>
          <a:xfrm>
            <a:off x="4284908" y="2927619"/>
            <a:ext cx="548700" cy="546506"/>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9" name="Google Shape;1139;p95"/>
          <p:cNvSpPr/>
          <p:nvPr/>
        </p:nvSpPr>
        <p:spPr>
          <a:xfrm>
            <a:off x="4284908" y="1202332"/>
            <a:ext cx="548700" cy="546506"/>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40" name="Google Shape;1140;p95"/>
          <p:cNvSpPr txBox="1">
            <a:spLocks noGrp="1"/>
          </p:cNvSpPr>
          <p:nvPr>
            <p:ph type="subTitle" idx="1"/>
          </p:nvPr>
        </p:nvSpPr>
        <p:spPr>
          <a:xfrm>
            <a:off x="471725" y="371798"/>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1" name="Google Shape;1141;p95"/>
          <p:cNvSpPr txBox="1">
            <a:spLocks noGrp="1"/>
          </p:cNvSpPr>
          <p:nvPr>
            <p:ph type="subTitle" idx="2"/>
          </p:nvPr>
        </p:nvSpPr>
        <p:spPr>
          <a:xfrm>
            <a:off x="471725" y="72280"/>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2" name="Google Shape;1142;p95"/>
          <p:cNvSpPr txBox="1">
            <a:spLocks noGrp="1"/>
          </p:cNvSpPr>
          <p:nvPr>
            <p:ph type="subTitle" idx="3"/>
          </p:nvPr>
        </p:nvSpPr>
        <p:spPr>
          <a:xfrm>
            <a:off x="471725" y="920289"/>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3" name="Google Shape;1143;p95"/>
          <p:cNvSpPr txBox="1">
            <a:spLocks noGrp="1"/>
          </p:cNvSpPr>
          <p:nvPr>
            <p:ph type="subTitle" idx="4"/>
          </p:nvPr>
        </p:nvSpPr>
        <p:spPr>
          <a:xfrm>
            <a:off x="471725" y="2105952"/>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4" name="Google Shape;1144;p95"/>
          <p:cNvSpPr txBox="1">
            <a:spLocks noGrp="1"/>
          </p:cNvSpPr>
          <p:nvPr>
            <p:ph type="subTitle" idx="5"/>
          </p:nvPr>
        </p:nvSpPr>
        <p:spPr>
          <a:xfrm>
            <a:off x="471725" y="1806434"/>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5" name="Google Shape;1145;p95"/>
          <p:cNvSpPr txBox="1">
            <a:spLocks noGrp="1"/>
          </p:cNvSpPr>
          <p:nvPr>
            <p:ph type="subTitle" idx="6"/>
          </p:nvPr>
        </p:nvSpPr>
        <p:spPr>
          <a:xfrm>
            <a:off x="471725" y="2654444"/>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6" name="Google Shape;1146;p95"/>
          <p:cNvSpPr txBox="1">
            <a:spLocks noGrp="1"/>
          </p:cNvSpPr>
          <p:nvPr>
            <p:ph type="subTitle" idx="7"/>
          </p:nvPr>
        </p:nvSpPr>
        <p:spPr>
          <a:xfrm>
            <a:off x="471725" y="384010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7" name="Google Shape;1147;p95"/>
          <p:cNvSpPr txBox="1">
            <a:spLocks noGrp="1"/>
          </p:cNvSpPr>
          <p:nvPr>
            <p:ph type="subTitle" idx="8"/>
          </p:nvPr>
        </p:nvSpPr>
        <p:spPr>
          <a:xfrm>
            <a:off x="471725" y="354058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8" name="Google Shape;1148;p95"/>
          <p:cNvSpPr txBox="1">
            <a:spLocks noGrp="1"/>
          </p:cNvSpPr>
          <p:nvPr>
            <p:ph type="subTitle" idx="9"/>
          </p:nvPr>
        </p:nvSpPr>
        <p:spPr>
          <a:xfrm>
            <a:off x="471725" y="438859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9" name="Google Shape;1149;p95"/>
          <p:cNvSpPr txBox="1">
            <a:spLocks noGrp="1"/>
          </p:cNvSpPr>
          <p:nvPr>
            <p:ph type="subTitle" idx="13"/>
          </p:nvPr>
        </p:nvSpPr>
        <p:spPr>
          <a:xfrm>
            <a:off x="6148625" y="127932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0" name="Google Shape;1150;p95"/>
          <p:cNvSpPr txBox="1">
            <a:spLocks noGrp="1"/>
          </p:cNvSpPr>
          <p:nvPr>
            <p:ph type="subTitle" idx="14"/>
          </p:nvPr>
        </p:nvSpPr>
        <p:spPr>
          <a:xfrm>
            <a:off x="6148625" y="979807"/>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1" name="Google Shape;1151;p95"/>
          <p:cNvSpPr txBox="1">
            <a:spLocks noGrp="1"/>
          </p:cNvSpPr>
          <p:nvPr>
            <p:ph type="subTitle" idx="15"/>
          </p:nvPr>
        </p:nvSpPr>
        <p:spPr>
          <a:xfrm>
            <a:off x="6148625" y="1827816"/>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2" name="Google Shape;1152;p95"/>
          <p:cNvSpPr txBox="1">
            <a:spLocks noGrp="1"/>
          </p:cNvSpPr>
          <p:nvPr>
            <p:ph type="subTitle" idx="16"/>
          </p:nvPr>
        </p:nvSpPr>
        <p:spPr>
          <a:xfrm>
            <a:off x="6148625" y="297534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3" name="Google Shape;1153;p95"/>
          <p:cNvSpPr txBox="1">
            <a:spLocks noGrp="1"/>
          </p:cNvSpPr>
          <p:nvPr>
            <p:ph type="subTitle" idx="17"/>
          </p:nvPr>
        </p:nvSpPr>
        <p:spPr>
          <a:xfrm>
            <a:off x="6148625" y="2675826"/>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4" name="Google Shape;1154;p95"/>
          <p:cNvSpPr txBox="1">
            <a:spLocks noGrp="1"/>
          </p:cNvSpPr>
          <p:nvPr>
            <p:ph type="subTitle" idx="18"/>
          </p:nvPr>
        </p:nvSpPr>
        <p:spPr>
          <a:xfrm>
            <a:off x="6148625" y="3523835"/>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5" name="Google Shape;1155;p95"/>
          <p:cNvSpPr>
            <a:spLocks noGrp="1"/>
          </p:cNvSpPr>
          <p:nvPr>
            <p:ph type="pic" idx="19"/>
          </p:nvPr>
        </p:nvSpPr>
        <p:spPr>
          <a:xfrm>
            <a:off x="4399238" y="480801"/>
            <a:ext cx="320040" cy="320336"/>
          </a:xfrm>
          <a:prstGeom prst="rect">
            <a:avLst/>
          </a:prstGeom>
          <a:noFill/>
          <a:ln>
            <a:noFill/>
          </a:ln>
        </p:spPr>
      </p:sp>
      <p:sp>
        <p:nvSpPr>
          <p:cNvPr id="1156" name="Google Shape;1156;p95"/>
          <p:cNvSpPr>
            <a:spLocks noGrp="1"/>
          </p:cNvSpPr>
          <p:nvPr>
            <p:ph type="pic" idx="20"/>
          </p:nvPr>
        </p:nvSpPr>
        <p:spPr>
          <a:xfrm>
            <a:off x="4399238" y="1315405"/>
            <a:ext cx="320040" cy="320336"/>
          </a:xfrm>
          <a:prstGeom prst="rect">
            <a:avLst/>
          </a:prstGeom>
          <a:noFill/>
          <a:ln>
            <a:noFill/>
          </a:ln>
        </p:spPr>
      </p:sp>
      <p:sp>
        <p:nvSpPr>
          <p:cNvPr id="1157" name="Google Shape;1157;p95"/>
          <p:cNvSpPr>
            <a:spLocks noGrp="1"/>
          </p:cNvSpPr>
          <p:nvPr>
            <p:ph type="pic" idx="21"/>
          </p:nvPr>
        </p:nvSpPr>
        <p:spPr>
          <a:xfrm>
            <a:off x="4408170" y="2154054"/>
            <a:ext cx="320040" cy="320336"/>
          </a:xfrm>
          <a:prstGeom prst="rect">
            <a:avLst/>
          </a:prstGeom>
          <a:noFill/>
          <a:ln>
            <a:noFill/>
          </a:ln>
        </p:spPr>
      </p:sp>
      <p:sp>
        <p:nvSpPr>
          <p:cNvPr id="1158" name="Google Shape;1158;p95"/>
          <p:cNvSpPr>
            <a:spLocks noGrp="1"/>
          </p:cNvSpPr>
          <p:nvPr>
            <p:ph type="pic" idx="22"/>
          </p:nvPr>
        </p:nvSpPr>
        <p:spPr>
          <a:xfrm>
            <a:off x="4407515" y="3047737"/>
            <a:ext cx="320040" cy="320336"/>
          </a:xfrm>
          <a:prstGeom prst="rect">
            <a:avLst/>
          </a:prstGeom>
          <a:noFill/>
          <a:ln>
            <a:noFill/>
          </a:ln>
        </p:spPr>
      </p:sp>
      <p:sp>
        <p:nvSpPr>
          <p:cNvPr id="1159" name="Google Shape;1159;p95"/>
          <p:cNvSpPr>
            <a:spLocks noGrp="1"/>
          </p:cNvSpPr>
          <p:nvPr>
            <p:ph type="pic" idx="23"/>
          </p:nvPr>
        </p:nvSpPr>
        <p:spPr>
          <a:xfrm>
            <a:off x="4399238" y="3873395"/>
            <a:ext cx="320040" cy="320336"/>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160"/>
        <p:cNvGrpSpPr/>
        <p:nvPr/>
      </p:nvGrpSpPr>
      <p:grpSpPr>
        <a:xfrm>
          <a:off x="0" y="0"/>
          <a:ext cx="0" cy="0"/>
          <a:chOff x="0" y="0"/>
          <a:chExt cx="0" cy="0"/>
        </a:xfrm>
      </p:grpSpPr>
      <p:cxnSp>
        <p:nvCxnSpPr>
          <p:cNvPr id="1161" name="Google Shape;1161;p96"/>
          <p:cNvCxnSpPr/>
          <p:nvPr/>
        </p:nvCxnSpPr>
        <p:spPr>
          <a:xfrm>
            <a:off x="2494024" y="2765793"/>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62" name="Google Shape;1162;p96"/>
          <p:cNvCxnSpPr/>
          <p:nvPr/>
        </p:nvCxnSpPr>
        <p:spPr>
          <a:xfrm rot="10800000">
            <a:off x="2494025" y="3313885"/>
            <a:ext cx="539911" cy="0"/>
          </a:xfrm>
          <a:prstGeom prst="straightConnector1">
            <a:avLst/>
          </a:prstGeom>
          <a:noFill/>
          <a:ln w="19050" cap="rnd" cmpd="sng">
            <a:solidFill>
              <a:schemeClr val="accent2"/>
            </a:solidFill>
            <a:prstDash val="solid"/>
            <a:round/>
            <a:headEnd type="none" w="sm" len="sm"/>
            <a:tailEnd type="none" w="sm" len="sm"/>
          </a:ln>
        </p:spPr>
      </p:cxnSp>
      <p:sp>
        <p:nvSpPr>
          <p:cNvPr id="1163" name="Google Shape;1163;p96"/>
          <p:cNvSpPr/>
          <p:nvPr/>
        </p:nvSpPr>
        <p:spPr>
          <a:xfrm>
            <a:off x="1301195" y="1210949"/>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4" name="Google Shape;1164;p96"/>
          <p:cNvSpPr/>
          <p:nvPr/>
        </p:nvSpPr>
        <p:spPr>
          <a:xfrm>
            <a:off x="2171700" y="2092481"/>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5" name="Google Shape;1165;p96"/>
          <p:cNvSpPr/>
          <p:nvPr/>
        </p:nvSpPr>
        <p:spPr>
          <a:xfrm>
            <a:off x="3033935" y="2993782"/>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6" name="Google Shape;1166;p96"/>
          <p:cNvCxnSpPr/>
          <p:nvPr/>
        </p:nvCxnSpPr>
        <p:spPr>
          <a:xfrm>
            <a:off x="1631789" y="1877828"/>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67" name="Google Shape;1167;p96"/>
          <p:cNvCxnSpPr>
            <a:stCxn id="1164" idx="1"/>
          </p:cNvCxnSpPr>
          <p:nvPr/>
        </p:nvCxnSpPr>
        <p:spPr>
          <a:xfrm rot="10800000">
            <a:off x="1631700" y="2425921"/>
            <a:ext cx="540000" cy="0"/>
          </a:xfrm>
          <a:prstGeom prst="straightConnector1">
            <a:avLst/>
          </a:prstGeom>
          <a:noFill/>
          <a:ln w="19050" cap="rnd" cmpd="sng">
            <a:solidFill>
              <a:schemeClr val="accent5"/>
            </a:solidFill>
            <a:prstDash val="solid"/>
            <a:round/>
            <a:headEnd type="none" w="sm" len="sm"/>
            <a:tailEnd type="none" w="sm" len="sm"/>
          </a:ln>
        </p:spPr>
      </p:cxnSp>
      <p:sp>
        <p:nvSpPr>
          <p:cNvPr id="1168" name="Google Shape;1168;p96"/>
          <p:cNvSpPr txBox="1">
            <a:spLocks noGrp="1"/>
          </p:cNvSpPr>
          <p:nvPr>
            <p:ph type="subTitle" idx="1"/>
          </p:nvPr>
        </p:nvSpPr>
        <p:spPr>
          <a:xfrm>
            <a:off x="1463040" y="1400327"/>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9" name="Google Shape;1169;p96"/>
          <p:cNvSpPr txBox="1">
            <a:spLocks noGrp="1"/>
          </p:cNvSpPr>
          <p:nvPr>
            <p:ph type="subTitle" idx="2"/>
          </p:nvPr>
        </p:nvSpPr>
        <p:spPr>
          <a:xfrm>
            <a:off x="2313432" y="227896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70" name="Google Shape;1170;p96"/>
          <p:cNvSpPr txBox="1">
            <a:spLocks noGrp="1"/>
          </p:cNvSpPr>
          <p:nvPr>
            <p:ph type="subTitle" idx="3"/>
          </p:nvPr>
        </p:nvSpPr>
        <p:spPr>
          <a:xfrm>
            <a:off x="3182112" y="3185059"/>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171"/>
        <p:cNvGrpSpPr/>
        <p:nvPr/>
      </p:nvGrpSpPr>
      <p:grpSpPr>
        <a:xfrm>
          <a:off x="0" y="0"/>
          <a:ext cx="0" cy="0"/>
          <a:chOff x="0" y="0"/>
          <a:chExt cx="0" cy="0"/>
        </a:xfrm>
      </p:grpSpPr>
      <p:cxnSp>
        <p:nvCxnSpPr>
          <p:cNvPr id="1172" name="Google Shape;1172;p97"/>
          <p:cNvCxnSpPr/>
          <p:nvPr/>
        </p:nvCxnSpPr>
        <p:spPr>
          <a:xfrm>
            <a:off x="1946447" y="2342274"/>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73" name="Google Shape;1173;p97"/>
          <p:cNvCxnSpPr/>
          <p:nvPr/>
        </p:nvCxnSpPr>
        <p:spPr>
          <a:xfrm rot="10800000">
            <a:off x="1946448" y="2890366"/>
            <a:ext cx="539911" cy="0"/>
          </a:xfrm>
          <a:prstGeom prst="straightConnector1">
            <a:avLst/>
          </a:prstGeom>
          <a:noFill/>
          <a:ln w="19050" cap="rnd" cmpd="sng">
            <a:solidFill>
              <a:schemeClr val="accent2"/>
            </a:solidFill>
            <a:prstDash val="solid"/>
            <a:round/>
            <a:headEnd type="none" w="sm" len="sm"/>
            <a:tailEnd type="none" w="sm" len="sm"/>
          </a:ln>
        </p:spPr>
      </p:cxnSp>
      <p:sp>
        <p:nvSpPr>
          <p:cNvPr id="1174" name="Google Shape;1174;p97"/>
          <p:cNvSpPr/>
          <p:nvPr/>
        </p:nvSpPr>
        <p:spPr>
          <a:xfrm>
            <a:off x="753618" y="787430"/>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5" name="Google Shape;1175;p97"/>
          <p:cNvSpPr/>
          <p:nvPr/>
        </p:nvSpPr>
        <p:spPr>
          <a:xfrm>
            <a:off x="1624123" y="1668962"/>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6" name="Google Shape;1176;p97"/>
          <p:cNvSpPr/>
          <p:nvPr/>
        </p:nvSpPr>
        <p:spPr>
          <a:xfrm>
            <a:off x="2486358" y="2570263"/>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77" name="Google Shape;1177;p97"/>
          <p:cNvCxnSpPr/>
          <p:nvPr/>
        </p:nvCxnSpPr>
        <p:spPr>
          <a:xfrm>
            <a:off x="1084212" y="1454309"/>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78" name="Google Shape;1178;p97"/>
          <p:cNvCxnSpPr>
            <a:stCxn id="1175" idx="1"/>
          </p:cNvCxnSpPr>
          <p:nvPr/>
        </p:nvCxnSpPr>
        <p:spPr>
          <a:xfrm rot="10800000">
            <a:off x="1084123" y="200240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79" name="Google Shape;1179;p97"/>
          <p:cNvCxnSpPr/>
          <p:nvPr/>
        </p:nvCxnSpPr>
        <p:spPr>
          <a:xfrm>
            <a:off x="2821857" y="3236060"/>
            <a:ext cx="0" cy="545933"/>
          </a:xfrm>
          <a:prstGeom prst="straightConnector1">
            <a:avLst/>
          </a:prstGeom>
          <a:noFill/>
          <a:ln w="19050" cap="rnd" cmpd="sng">
            <a:solidFill>
              <a:schemeClr val="accent2"/>
            </a:solidFill>
            <a:prstDash val="solid"/>
            <a:round/>
            <a:headEnd type="none" w="sm" len="sm"/>
            <a:tailEnd type="none" w="sm" len="sm"/>
          </a:ln>
        </p:spPr>
      </p:cxnSp>
      <p:cxnSp>
        <p:nvCxnSpPr>
          <p:cNvPr id="1180" name="Google Shape;1180;p97"/>
          <p:cNvCxnSpPr/>
          <p:nvPr/>
        </p:nvCxnSpPr>
        <p:spPr>
          <a:xfrm rot="10800000">
            <a:off x="2821858" y="3784152"/>
            <a:ext cx="539911" cy="0"/>
          </a:xfrm>
          <a:prstGeom prst="straightConnector1">
            <a:avLst/>
          </a:prstGeom>
          <a:noFill/>
          <a:ln w="19050" cap="rnd" cmpd="sng">
            <a:solidFill>
              <a:schemeClr val="accent6"/>
            </a:solidFill>
            <a:prstDash val="solid"/>
            <a:round/>
            <a:headEnd type="none" w="sm" len="sm"/>
            <a:tailEnd type="none" w="sm" len="sm"/>
          </a:ln>
        </p:spPr>
      </p:cxnSp>
      <p:sp>
        <p:nvSpPr>
          <p:cNvPr id="1181" name="Google Shape;1181;p97"/>
          <p:cNvSpPr/>
          <p:nvPr/>
        </p:nvSpPr>
        <p:spPr>
          <a:xfrm>
            <a:off x="3361767" y="3464049"/>
            <a:ext cx="4800600" cy="66688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82" name="Google Shape;1182;p97"/>
          <p:cNvSpPr txBox="1">
            <a:spLocks noGrp="1"/>
          </p:cNvSpPr>
          <p:nvPr>
            <p:ph type="subTitle" idx="1"/>
          </p:nvPr>
        </p:nvSpPr>
        <p:spPr>
          <a:xfrm>
            <a:off x="914400" y="97931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3" name="Google Shape;1183;p97"/>
          <p:cNvSpPr txBox="1">
            <a:spLocks noGrp="1"/>
          </p:cNvSpPr>
          <p:nvPr>
            <p:ph type="subTitle" idx="2"/>
          </p:nvPr>
        </p:nvSpPr>
        <p:spPr>
          <a:xfrm>
            <a:off x="1773936" y="1857951"/>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4" name="Google Shape;1184;p97"/>
          <p:cNvSpPr txBox="1">
            <a:spLocks noGrp="1"/>
          </p:cNvSpPr>
          <p:nvPr>
            <p:ph type="subTitle" idx="3"/>
          </p:nvPr>
        </p:nvSpPr>
        <p:spPr>
          <a:xfrm>
            <a:off x="2633472" y="2754893"/>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5" name="Google Shape;1185;p97"/>
          <p:cNvSpPr txBox="1">
            <a:spLocks noGrp="1"/>
          </p:cNvSpPr>
          <p:nvPr>
            <p:ph type="subTitle" idx="4"/>
          </p:nvPr>
        </p:nvSpPr>
        <p:spPr>
          <a:xfrm>
            <a:off x="3511296" y="3651834"/>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186"/>
        <p:cNvGrpSpPr/>
        <p:nvPr/>
      </p:nvGrpSpPr>
      <p:grpSpPr>
        <a:xfrm>
          <a:off x="0" y="0"/>
          <a:ext cx="0" cy="0"/>
          <a:chOff x="0" y="0"/>
          <a:chExt cx="0" cy="0"/>
        </a:xfrm>
      </p:grpSpPr>
      <p:sp>
        <p:nvSpPr>
          <p:cNvPr id="1187" name="Google Shape;1187;p98"/>
          <p:cNvSpPr/>
          <p:nvPr/>
        </p:nvSpPr>
        <p:spPr>
          <a:xfrm>
            <a:off x="5511000" y="3189514"/>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98"/>
          <p:cNvSpPr/>
          <p:nvPr/>
        </p:nvSpPr>
        <p:spPr>
          <a:xfrm>
            <a:off x="5291850" y="2628220"/>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98"/>
          <p:cNvSpPr/>
          <p:nvPr/>
        </p:nvSpPr>
        <p:spPr>
          <a:xfrm>
            <a:off x="5023950" y="2066925"/>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0" name="Google Shape;1190;p98"/>
          <p:cNvSpPr/>
          <p:nvPr/>
        </p:nvSpPr>
        <p:spPr>
          <a:xfrm>
            <a:off x="4762500" y="1505656"/>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1" name="Google Shape;1191;p9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2" name="Google Shape;1192;p98"/>
          <p:cNvSpPr txBox="1">
            <a:spLocks noGrp="1"/>
          </p:cNvSpPr>
          <p:nvPr>
            <p:ph type="subTitle" idx="1"/>
          </p:nvPr>
        </p:nvSpPr>
        <p:spPr>
          <a:xfrm>
            <a:off x="5023950" y="1572743"/>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3" name="Google Shape;1193;p98"/>
          <p:cNvSpPr txBox="1">
            <a:spLocks noGrp="1"/>
          </p:cNvSpPr>
          <p:nvPr>
            <p:ph type="subTitle" idx="2"/>
          </p:nvPr>
        </p:nvSpPr>
        <p:spPr>
          <a:xfrm>
            <a:off x="5164350" y="2135464"/>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4" name="Google Shape;1194;p98"/>
          <p:cNvSpPr txBox="1">
            <a:spLocks noGrp="1"/>
          </p:cNvSpPr>
          <p:nvPr>
            <p:ph type="subTitle" idx="3"/>
          </p:nvPr>
        </p:nvSpPr>
        <p:spPr>
          <a:xfrm>
            <a:off x="5487150" y="2693755"/>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5" name="Google Shape;1195;p98"/>
          <p:cNvSpPr txBox="1">
            <a:spLocks noGrp="1"/>
          </p:cNvSpPr>
          <p:nvPr>
            <p:ph type="subTitle" idx="4"/>
          </p:nvPr>
        </p:nvSpPr>
        <p:spPr>
          <a:xfrm>
            <a:off x="5696100" y="3252072"/>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196"/>
        <p:cNvGrpSpPr/>
        <p:nvPr/>
      </p:nvGrpSpPr>
      <p:grpSpPr>
        <a:xfrm>
          <a:off x="0" y="0"/>
          <a:ext cx="0" cy="0"/>
          <a:chOff x="0" y="0"/>
          <a:chExt cx="0" cy="0"/>
        </a:xfrm>
      </p:grpSpPr>
      <p:sp>
        <p:nvSpPr>
          <p:cNvPr id="1197" name="Google Shape;1197;p9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8" name="Google Shape;1198;p99"/>
          <p:cNvSpPr/>
          <p:nvPr/>
        </p:nvSpPr>
        <p:spPr>
          <a:xfrm>
            <a:off x="5511000" y="2908816"/>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9" name="Google Shape;1199;p99"/>
          <p:cNvSpPr/>
          <p:nvPr/>
        </p:nvSpPr>
        <p:spPr>
          <a:xfrm>
            <a:off x="5291850" y="2347522"/>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0" name="Google Shape;1200;p99"/>
          <p:cNvSpPr/>
          <p:nvPr/>
        </p:nvSpPr>
        <p:spPr>
          <a:xfrm>
            <a:off x="5023950" y="1786228"/>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1" name="Google Shape;1201;p99"/>
          <p:cNvSpPr/>
          <p:nvPr/>
        </p:nvSpPr>
        <p:spPr>
          <a:xfrm>
            <a:off x="4762500" y="1224958"/>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2" name="Google Shape;1202;p99"/>
          <p:cNvSpPr txBox="1">
            <a:spLocks noGrp="1"/>
          </p:cNvSpPr>
          <p:nvPr>
            <p:ph type="subTitle" idx="1"/>
          </p:nvPr>
        </p:nvSpPr>
        <p:spPr>
          <a:xfrm>
            <a:off x="5023950" y="129204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3" name="Google Shape;1203;p99"/>
          <p:cNvSpPr txBox="1">
            <a:spLocks noGrp="1"/>
          </p:cNvSpPr>
          <p:nvPr>
            <p:ph type="subTitle" idx="2"/>
          </p:nvPr>
        </p:nvSpPr>
        <p:spPr>
          <a:xfrm>
            <a:off x="5164350" y="1854766"/>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4" name="Google Shape;1204;p99"/>
          <p:cNvSpPr txBox="1">
            <a:spLocks noGrp="1"/>
          </p:cNvSpPr>
          <p:nvPr>
            <p:ph type="subTitle" idx="3"/>
          </p:nvPr>
        </p:nvSpPr>
        <p:spPr>
          <a:xfrm>
            <a:off x="5487150" y="2413058"/>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5" name="Google Shape;1205;p99"/>
          <p:cNvSpPr txBox="1">
            <a:spLocks noGrp="1"/>
          </p:cNvSpPr>
          <p:nvPr>
            <p:ph type="subTitle" idx="4"/>
          </p:nvPr>
        </p:nvSpPr>
        <p:spPr>
          <a:xfrm>
            <a:off x="5696100" y="297137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6" name="Google Shape;1206;p99"/>
          <p:cNvSpPr/>
          <p:nvPr/>
        </p:nvSpPr>
        <p:spPr>
          <a:xfrm>
            <a:off x="5696100" y="3470124"/>
            <a:ext cx="1600200" cy="453119"/>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7" name="Google Shape;1207;p99"/>
          <p:cNvSpPr txBox="1">
            <a:spLocks noGrp="1"/>
          </p:cNvSpPr>
          <p:nvPr>
            <p:ph type="subTitle" idx="5"/>
          </p:nvPr>
        </p:nvSpPr>
        <p:spPr>
          <a:xfrm>
            <a:off x="5846411" y="3532682"/>
            <a:ext cx="12993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08"/>
        <p:cNvGrpSpPr/>
        <p:nvPr/>
      </p:nvGrpSpPr>
      <p:grpSpPr>
        <a:xfrm>
          <a:off x="0" y="0"/>
          <a:ext cx="0" cy="0"/>
          <a:chOff x="0" y="0"/>
          <a:chExt cx="0" cy="0"/>
        </a:xfrm>
      </p:grpSpPr>
      <p:cxnSp>
        <p:nvCxnSpPr>
          <p:cNvPr id="1209" name="Google Shape;1209;p100"/>
          <p:cNvCxnSpPr/>
          <p:nvPr/>
        </p:nvCxnSpPr>
        <p:spPr>
          <a:xfrm flipH="1">
            <a:off x="1624951" y="150444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0" name="Google Shape;1210;p100"/>
          <p:cNvCxnSpPr/>
          <p:nvPr/>
        </p:nvCxnSpPr>
        <p:spPr>
          <a:xfrm flipH="1">
            <a:off x="1617227" y="2153025"/>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1" name="Google Shape;1211;p100"/>
          <p:cNvCxnSpPr/>
          <p:nvPr/>
        </p:nvCxnSpPr>
        <p:spPr>
          <a:xfrm flipH="1">
            <a:off x="1617227" y="2807278"/>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2" name="Google Shape;1212;p100"/>
          <p:cNvCxnSpPr/>
          <p:nvPr/>
        </p:nvCxnSpPr>
        <p:spPr>
          <a:xfrm flipH="1">
            <a:off x="1624951" y="3467196"/>
            <a:ext cx="3972000" cy="4504"/>
          </a:xfrm>
          <a:prstGeom prst="straightConnector1">
            <a:avLst/>
          </a:prstGeom>
          <a:noFill/>
          <a:ln w="19050" cap="flat" cmpd="sng">
            <a:solidFill>
              <a:schemeClr val="dk2"/>
            </a:solidFill>
            <a:prstDash val="solid"/>
            <a:round/>
            <a:headEnd type="none" w="sm" len="sm"/>
            <a:tailEnd type="none" w="sm" len="sm"/>
          </a:ln>
        </p:spPr>
      </p:cxnSp>
      <p:sp>
        <p:nvSpPr>
          <p:cNvPr id="1213" name="Google Shape;1213;p100"/>
          <p:cNvSpPr/>
          <p:nvPr/>
        </p:nvSpPr>
        <p:spPr>
          <a:xfrm>
            <a:off x="1137290" y="1232120"/>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14" name="Google Shape;1214;p100"/>
          <p:cNvSpPr/>
          <p:nvPr/>
        </p:nvSpPr>
        <p:spPr>
          <a:xfrm>
            <a:off x="1135926" y="1880703"/>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15" name="Google Shape;1215;p100"/>
          <p:cNvSpPr/>
          <p:nvPr/>
        </p:nvSpPr>
        <p:spPr>
          <a:xfrm>
            <a:off x="1135926" y="2534956"/>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16" name="Google Shape;1216;p100"/>
          <p:cNvSpPr/>
          <p:nvPr/>
        </p:nvSpPr>
        <p:spPr>
          <a:xfrm>
            <a:off x="1136789" y="3194874"/>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17" name="Google Shape;1217;p100"/>
          <p:cNvSpPr txBox="1">
            <a:spLocks noGrp="1"/>
          </p:cNvSpPr>
          <p:nvPr>
            <p:ph type="subTitle" idx="1"/>
          </p:nvPr>
        </p:nvSpPr>
        <p:spPr>
          <a:xfrm>
            <a:off x="5689525" y="1282386"/>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8" name="Google Shape;1218;p100"/>
          <p:cNvSpPr txBox="1">
            <a:spLocks noGrp="1"/>
          </p:cNvSpPr>
          <p:nvPr>
            <p:ph type="subTitle" idx="2"/>
          </p:nvPr>
        </p:nvSpPr>
        <p:spPr>
          <a:xfrm>
            <a:off x="5689525" y="1930969"/>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9" name="Google Shape;1219;p100"/>
          <p:cNvSpPr txBox="1">
            <a:spLocks noGrp="1"/>
          </p:cNvSpPr>
          <p:nvPr>
            <p:ph type="subTitle" idx="3"/>
          </p:nvPr>
        </p:nvSpPr>
        <p:spPr>
          <a:xfrm>
            <a:off x="5689525" y="2585223"/>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0" name="Google Shape;1220;p100"/>
          <p:cNvSpPr txBox="1">
            <a:spLocks noGrp="1"/>
          </p:cNvSpPr>
          <p:nvPr>
            <p:ph type="subTitle" idx="4"/>
          </p:nvPr>
        </p:nvSpPr>
        <p:spPr>
          <a:xfrm>
            <a:off x="5689525" y="3245140"/>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1" name="Google Shape;1221;p100"/>
          <p:cNvSpPr/>
          <p:nvPr/>
        </p:nvSpPr>
        <p:spPr>
          <a:xfrm>
            <a:off x="2678323" y="3242888"/>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2" name="Google Shape;1222;p100"/>
          <p:cNvSpPr/>
          <p:nvPr/>
        </p:nvSpPr>
        <p:spPr>
          <a:xfrm>
            <a:off x="2459173" y="2582971"/>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3" name="Google Shape;1223;p100"/>
          <p:cNvSpPr/>
          <p:nvPr/>
        </p:nvSpPr>
        <p:spPr>
          <a:xfrm>
            <a:off x="2191273" y="1928717"/>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4" name="Google Shape;1224;p100"/>
          <p:cNvSpPr/>
          <p:nvPr/>
        </p:nvSpPr>
        <p:spPr>
          <a:xfrm>
            <a:off x="1929823" y="1313826"/>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5" name="Google Shape;1225;p100"/>
          <p:cNvSpPr txBox="1">
            <a:spLocks noGrp="1"/>
          </p:cNvSpPr>
          <p:nvPr>
            <p:ph type="subTitle" idx="5"/>
          </p:nvPr>
        </p:nvSpPr>
        <p:spPr>
          <a:xfrm>
            <a:off x="2191273" y="134649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6" name="Google Shape;1226;p100"/>
          <p:cNvSpPr txBox="1">
            <a:spLocks noGrp="1"/>
          </p:cNvSpPr>
          <p:nvPr>
            <p:ph type="subTitle" idx="6"/>
          </p:nvPr>
        </p:nvSpPr>
        <p:spPr>
          <a:xfrm>
            <a:off x="2331673" y="1995079"/>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7" name="Google Shape;1227;p100"/>
          <p:cNvSpPr txBox="1">
            <a:spLocks noGrp="1"/>
          </p:cNvSpPr>
          <p:nvPr>
            <p:ph type="subTitle" idx="7"/>
          </p:nvPr>
        </p:nvSpPr>
        <p:spPr>
          <a:xfrm>
            <a:off x="2654473" y="2649332"/>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8" name="Google Shape;1228;p100"/>
          <p:cNvSpPr txBox="1">
            <a:spLocks noGrp="1"/>
          </p:cNvSpPr>
          <p:nvPr>
            <p:ph type="subTitle" idx="8"/>
          </p:nvPr>
        </p:nvSpPr>
        <p:spPr>
          <a:xfrm>
            <a:off x="2863423" y="3309250"/>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9" name="Google Shape;1229;p100"/>
          <p:cNvSpPr>
            <a:spLocks noGrp="1"/>
          </p:cNvSpPr>
          <p:nvPr>
            <p:ph type="pic" idx="9"/>
          </p:nvPr>
        </p:nvSpPr>
        <p:spPr>
          <a:xfrm>
            <a:off x="1250226" y="1352497"/>
            <a:ext cx="320040" cy="320336"/>
          </a:xfrm>
          <a:prstGeom prst="rect">
            <a:avLst/>
          </a:prstGeom>
          <a:noFill/>
          <a:ln>
            <a:noFill/>
          </a:ln>
        </p:spPr>
      </p:sp>
      <p:sp>
        <p:nvSpPr>
          <p:cNvPr id="1230" name="Google Shape;1230;p100"/>
          <p:cNvSpPr>
            <a:spLocks noGrp="1"/>
          </p:cNvSpPr>
          <p:nvPr>
            <p:ph type="pic" idx="13"/>
          </p:nvPr>
        </p:nvSpPr>
        <p:spPr>
          <a:xfrm>
            <a:off x="1250226" y="1995139"/>
            <a:ext cx="320040" cy="320336"/>
          </a:xfrm>
          <a:prstGeom prst="rect">
            <a:avLst/>
          </a:prstGeom>
          <a:noFill/>
          <a:ln>
            <a:noFill/>
          </a:ln>
        </p:spPr>
      </p:sp>
      <p:sp>
        <p:nvSpPr>
          <p:cNvPr id="1231" name="Google Shape;1231;p100"/>
          <p:cNvSpPr>
            <a:spLocks noGrp="1"/>
          </p:cNvSpPr>
          <p:nvPr>
            <p:ph type="pic" idx="14"/>
          </p:nvPr>
        </p:nvSpPr>
        <p:spPr>
          <a:xfrm>
            <a:off x="1247038" y="2658985"/>
            <a:ext cx="320040" cy="320336"/>
          </a:xfrm>
          <a:prstGeom prst="rect">
            <a:avLst/>
          </a:prstGeom>
          <a:noFill/>
          <a:ln>
            <a:noFill/>
          </a:ln>
        </p:spPr>
      </p:sp>
      <p:sp>
        <p:nvSpPr>
          <p:cNvPr id="1232" name="Google Shape;1232;p100"/>
          <p:cNvSpPr>
            <a:spLocks noGrp="1"/>
          </p:cNvSpPr>
          <p:nvPr>
            <p:ph type="pic" idx="15"/>
          </p:nvPr>
        </p:nvSpPr>
        <p:spPr>
          <a:xfrm>
            <a:off x="1247038" y="3309310"/>
            <a:ext cx="320040" cy="320336"/>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4.xml"/><Relationship Id="rId117" Type="http://schemas.openxmlformats.org/officeDocument/2006/relationships/slideLayout" Target="../slideLayouts/slideLayout235.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84" Type="http://schemas.openxmlformats.org/officeDocument/2006/relationships/slideLayout" Target="../slideLayouts/slideLayout202.xml"/><Relationship Id="rId89" Type="http://schemas.openxmlformats.org/officeDocument/2006/relationships/slideLayout" Target="../slideLayouts/slideLayout207.xml"/><Relationship Id="rId112" Type="http://schemas.openxmlformats.org/officeDocument/2006/relationships/slideLayout" Target="../slideLayouts/slideLayout230.xml"/><Relationship Id="rId16" Type="http://schemas.openxmlformats.org/officeDocument/2006/relationships/slideLayout" Target="../slideLayouts/slideLayout134.xml"/><Relationship Id="rId107" Type="http://schemas.openxmlformats.org/officeDocument/2006/relationships/slideLayout" Target="../slideLayouts/slideLayout225.xml"/><Relationship Id="rId11" Type="http://schemas.openxmlformats.org/officeDocument/2006/relationships/slideLayout" Target="../slideLayouts/slideLayout129.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74" Type="http://schemas.openxmlformats.org/officeDocument/2006/relationships/slideLayout" Target="../slideLayouts/slideLayout192.xml"/><Relationship Id="rId79" Type="http://schemas.openxmlformats.org/officeDocument/2006/relationships/slideLayout" Target="../slideLayouts/slideLayout197.xml"/><Relationship Id="rId102" Type="http://schemas.openxmlformats.org/officeDocument/2006/relationships/slideLayout" Target="../slideLayouts/slideLayout220.xml"/><Relationship Id="rId5" Type="http://schemas.openxmlformats.org/officeDocument/2006/relationships/slideLayout" Target="../slideLayouts/slideLayout123.xml"/><Relationship Id="rId90" Type="http://schemas.openxmlformats.org/officeDocument/2006/relationships/slideLayout" Target="../slideLayouts/slideLayout208.xml"/><Relationship Id="rId95" Type="http://schemas.openxmlformats.org/officeDocument/2006/relationships/slideLayout" Target="../slideLayouts/slideLayout213.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113" Type="http://schemas.openxmlformats.org/officeDocument/2006/relationships/slideLayout" Target="../slideLayouts/slideLayout231.xml"/><Relationship Id="rId118" Type="http://schemas.openxmlformats.org/officeDocument/2006/relationships/theme" Target="../theme/theme2.xml"/><Relationship Id="rId80" Type="http://schemas.openxmlformats.org/officeDocument/2006/relationships/slideLayout" Target="../slideLayouts/slideLayout198.xml"/><Relationship Id="rId85" Type="http://schemas.openxmlformats.org/officeDocument/2006/relationships/slideLayout" Target="../slideLayouts/slideLayout203.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59" Type="http://schemas.openxmlformats.org/officeDocument/2006/relationships/slideLayout" Target="../slideLayouts/slideLayout177.xml"/><Relationship Id="rId103" Type="http://schemas.openxmlformats.org/officeDocument/2006/relationships/slideLayout" Target="../slideLayouts/slideLayout221.xml"/><Relationship Id="rId108" Type="http://schemas.openxmlformats.org/officeDocument/2006/relationships/slideLayout" Target="../slideLayouts/slideLayout226.xml"/><Relationship Id="rId54" Type="http://schemas.openxmlformats.org/officeDocument/2006/relationships/slideLayout" Target="../slideLayouts/slideLayout172.xml"/><Relationship Id="rId70" Type="http://schemas.openxmlformats.org/officeDocument/2006/relationships/slideLayout" Target="../slideLayouts/slideLayout188.xml"/><Relationship Id="rId75" Type="http://schemas.openxmlformats.org/officeDocument/2006/relationships/slideLayout" Target="../slideLayouts/slideLayout193.xml"/><Relationship Id="rId91" Type="http://schemas.openxmlformats.org/officeDocument/2006/relationships/slideLayout" Target="../slideLayouts/slideLayout209.xml"/><Relationship Id="rId96" Type="http://schemas.openxmlformats.org/officeDocument/2006/relationships/slideLayout" Target="../slideLayouts/slideLayout21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49" Type="http://schemas.openxmlformats.org/officeDocument/2006/relationships/slideLayout" Target="../slideLayouts/slideLayout167.xml"/><Relationship Id="rId114" Type="http://schemas.openxmlformats.org/officeDocument/2006/relationships/slideLayout" Target="../slideLayouts/slideLayout232.xml"/><Relationship Id="rId119" Type="http://schemas.openxmlformats.org/officeDocument/2006/relationships/image" Target="../media/image1.png"/><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78" Type="http://schemas.openxmlformats.org/officeDocument/2006/relationships/slideLayout" Target="../slideLayouts/slideLayout196.xml"/><Relationship Id="rId81" Type="http://schemas.openxmlformats.org/officeDocument/2006/relationships/slideLayout" Target="../slideLayouts/slideLayout199.xml"/><Relationship Id="rId86" Type="http://schemas.openxmlformats.org/officeDocument/2006/relationships/slideLayout" Target="../slideLayouts/slideLayout204.xml"/><Relationship Id="rId94" Type="http://schemas.openxmlformats.org/officeDocument/2006/relationships/slideLayout" Target="../slideLayouts/slideLayout212.xml"/><Relationship Id="rId99" Type="http://schemas.openxmlformats.org/officeDocument/2006/relationships/slideLayout" Target="../slideLayouts/slideLayout217.xml"/><Relationship Id="rId101" Type="http://schemas.openxmlformats.org/officeDocument/2006/relationships/slideLayout" Target="../slideLayouts/slideLayout21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109" Type="http://schemas.openxmlformats.org/officeDocument/2006/relationships/slideLayout" Target="../slideLayouts/slideLayout22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slideLayout" Target="../slideLayouts/slideLayout194.xml"/><Relationship Id="rId97" Type="http://schemas.openxmlformats.org/officeDocument/2006/relationships/slideLayout" Target="../slideLayouts/slideLayout215.xml"/><Relationship Id="rId104" Type="http://schemas.openxmlformats.org/officeDocument/2006/relationships/slideLayout" Target="../slideLayouts/slideLayout222.xml"/><Relationship Id="rId7" Type="http://schemas.openxmlformats.org/officeDocument/2006/relationships/slideLayout" Target="../slideLayouts/slideLayout125.xml"/><Relationship Id="rId71" Type="http://schemas.openxmlformats.org/officeDocument/2006/relationships/slideLayout" Target="../slideLayouts/slideLayout189.xml"/><Relationship Id="rId92" Type="http://schemas.openxmlformats.org/officeDocument/2006/relationships/slideLayout" Target="../slideLayouts/slideLayout210.xml"/><Relationship Id="rId2" Type="http://schemas.openxmlformats.org/officeDocument/2006/relationships/slideLayout" Target="../slideLayouts/slideLayout120.xml"/><Relationship Id="rId29" Type="http://schemas.openxmlformats.org/officeDocument/2006/relationships/slideLayout" Target="../slideLayouts/slideLayout147.xml"/><Relationship Id="rId24" Type="http://schemas.openxmlformats.org/officeDocument/2006/relationships/slideLayout" Target="../slideLayouts/slideLayout142.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66" Type="http://schemas.openxmlformats.org/officeDocument/2006/relationships/slideLayout" Target="../slideLayouts/slideLayout184.xml"/><Relationship Id="rId87" Type="http://schemas.openxmlformats.org/officeDocument/2006/relationships/slideLayout" Target="../slideLayouts/slideLayout205.xml"/><Relationship Id="rId110" Type="http://schemas.openxmlformats.org/officeDocument/2006/relationships/slideLayout" Target="../slideLayouts/slideLayout228.xml"/><Relationship Id="rId115" Type="http://schemas.openxmlformats.org/officeDocument/2006/relationships/slideLayout" Target="../slideLayouts/slideLayout233.xml"/><Relationship Id="rId61" Type="http://schemas.openxmlformats.org/officeDocument/2006/relationships/slideLayout" Target="../slideLayouts/slideLayout179.xml"/><Relationship Id="rId82" Type="http://schemas.openxmlformats.org/officeDocument/2006/relationships/slideLayout" Target="../slideLayouts/slideLayout200.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56" Type="http://schemas.openxmlformats.org/officeDocument/2006/relationships/slideLayout" Target="../slideLayouts/slideLayout174.xml"/><Relationship Id="rId77" Type="http://schemas.openxmlformats.org/officeDocument/2006/relationships/slideLayout" Target="../slideLayouts/slideLayout195.xml"/><Relationship Id="rId100" Type="http://schemas.openxmlformats.org/officeDocument/2006/relationships/slideLayout" Target="../slideLayouts/slideLayout218.xml"/><Relationship Id="rId105" Type="http://schemas.openxmlformats.org/officeDocument/2006/relationships/slideLayout" Target="../slideLayouts/slideLayout223.xml"/><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93" Type="http://schemas.openxmlformats.org/officeDocument/2006/relationships/slideLayout" Target="../slideLayouts/slideLayout211.xml"/><Relationship Id="rId98" Type="http://schemas.openxmlformats.org/officeDocument/2006/relationships/slideLayout" Target="../slideLayouts/slideLayout216.xml"/><Relationship Id="rId3" Type="http://schemas.openxmlformats.org/officeDocument/2006/relationships/slideLayout" Target="../slideLayouts/slideLayout121.xml"/><Relationship Id="rId25" Type="http://schemas.openxmlformats.org/officeDocument/2006/relationships/slideLayout" Target="../slideLayouts/slideLayout143.xml"/><Relationship Id="rId46" Type="http://schemas.openxmlformats.org/officeDocument/2006/relationships/slideLayout" Target="../slideLayouts/slideLayout164.xml"/><Relationship Id="rId67" Type="http://schemas.openxmlformats.org/officeDocument/2006/relationships/slideLayout" Target="../slideLayouts/slideLayout185.xml"/><Relationship Id="rId116" Type="http://schemas.openxmlformats.org/officeDocument/2006/relationships/slideLayout" Target="../slideLayouts/slideLayout234.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62" Type="http://schemas.openxmlformats.org/officeDocument/2006/relationships/slideLayout" Target="../slideLayouts/slideLayout180.xml"/><Relationship Id="rId83" Type="http://schemas.openxmlformats.org/officeDocument/2006/relationships/slideLayout" Target="../slideLayouts/slideLayout201.xml"/><Relationship Id="rId88" Type="http://schemas.openxmlformats.org/officeDocument/2006/relationships/slideLayout" Target="../slideLayouts/slideLayout206.xml"/><Relationship Id="rId111" Type="http://schemas.openxmlformats.org/officeDocument/2006/relationships/slideLayout" Target="../slideLayouts/slideLayout229.xml"/><Relationship Id="rId15" Type="http://schemas.openxmlformats.org/officeDocument/2006/relationships/slideLayout" Target="../slideLayouts/slideLayout133.xml"/><Relationship Id="rId36" Type="http://schemas.openxmlformats.org/officeDocument/2006/relationships/slideLayout" Target="../slideLayouts/slideLayout154.xml"/><Relationship Id="rId57" Type="http://schemas.openxmlformats.org/officeDocument/2006/relationships/slideLayout" Target="../slideLayouts/slideLayout175.xml"/><Relationship Id="rId106"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223747" y="4689677"/>
            <a:ext cx="1802110" cy="27432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700" i="0" u="none" strike="noStrike" cap="none">
                <a:solidFill>
                  <a:srgbClr val="D4DAE0"/>
                </a:solidFill>
                <a:latin typeface="Roboto Mono"/>
                <a:ea typeface="Roboto Mono"/>
                <a:cs typeface="Roboto Mono"/>
                <a:sym typeface="Roboto Mono"/>
              </a:rPr>
              <a:t>December</a:t>
            </a:r>
            <a:r>
              <a:rPr lang="en-US" sz="700">
                <a:solidFill>
                  <a:srgbClr val="D4DAE0"/>
                </a:solidFill>
                <a:latin typeface="Roboto Mono"/>
                <a:ea typeface="Roboto Mono"/>
                <a:cs typeface="Roboto Mono"/>
                <a:sym typeface="Roboto Mono"/>
              </a:rPr>
              <a:t> </a:t>
            </a:r>
            <a:r>
              <a:rPr lang="en-US" sz="700" i="0" u="none" strike="noStrike" cap="none">
                <a:solidFill>
                  <a:srgbClr val="D4DAE0"/>
                </a:solidFill>
                <a:latin typeface="Roboto Mono"/>
                <a:ea typeface="Roboto Mono"/>
                <a:cs typeface="Roboto Mono"/>
                <a:sym typeface="Roboto Mono"/>
              </a:rPr>
              <a:t>2022</a:t>
            </a:r>
            <a:endParaRPr sz="700" i="0" u="none" strike="noStrike" cap="none">
              <a:solidFill>
                <a:srgbClr val="D4DAE0"/>
              </a:solidFill>
              <a:latin typeface="Roboto Mono"/>
              <a:ea typeface="Roboto Mono"/>
              <a:cs typeface="Roboto Mono"/>
              <a:sym typeface="Roboto Mono"/>
            </a:endParaRPr>
          </a:p>
        </p:txBody>
      </p:sp>
      <p:pic>
        <p:nvPicPr>
          <p:cNvPr id="13" name="Google Shape;13;p1" descr="Image"/>
          <p:cNvPicPr preferRelativeResize="0"/>
          <p:nvPr/>
        </p:nvPicPr>
        <p:blipFill rotWithShape="1">
          <a:blip r:embed="rId120">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3"/>
              </a:srgbClr>
            </a:outerShdw>
          </a:effectLst>
        </p:spPr>
      </p:pic>
      <p:sp>
        <p:nvSpPr>
          <p:cNvPr id="14" name="Google Shape;14;p1"/>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15" name="Google Shape;15;p1"/>
          <p:cNvSpPr txBox="1"/>
          <p:nvPr/>
        </p:nvSpPr>
        <p:spPr>
          <a:xfrm>
            <a:off x="6741807" y="4689677"/>
            <a:ext cx="1802110" cy="27432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6" name="Google Shape;16;p1"/>
          <p:cNvGrpSpPr/>
          <p:nvPr/>
        </p:nvGrpSpPr>
        <p:grpSpPr>
          <a:xfrm>
            <a:off x="9190150" y="0"/>
            <a:ext cx="2579204" cy="3304847"/>
            <a:chOff x="9190150" y="0"/>
            <a:chExt cx="2579204" cy="3301789"/>
          </a:xfrm>
        </p:grpSpPr>
        <p:sp>
          <p:nvSpPr>
            <p:cNvPr id="17" name="Google Shape;1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8" name="Google Shape;1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9" name="Google Shape;1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20" name="Google Shape;2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21" name="Google Shape;2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22" name="Google Shape;2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23" name="Google Shape;2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24" name="Google Shape;2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25" name="Google Shape;2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26" name="Google Shape;2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27" name="Google Shape;2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28" name="Google Shape;28;p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29" name="Google Shape;2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30" name="Google Shape;3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31" name="Google Shape;3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32" name="Google Shape;3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3"/>
        <p:cNvGrpSpPr/>
        <p:nvPr/>
      </p:nvGrpSpPr>
      <p:grpSpPr>
        <a:xfrm>
          <a:off x="0" y="0"/>
          <a:ext cx="0" cy="0"/>
          <a:chOff x="0" y="0"/>
          <a:chExt cx="0" cy="0"/>
        </a:xfrm>
      </p:grpSpPr>
      <p:sp>
        <p:nvSpPr>
          <p:cNvPr id="1484" name="Google Shape;1484;p120"/>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85" name="Google Shape;1485;p120"/>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86" name="Google Shape;1486;p120"/>
          <p:cNvSpPr txBox="1"/>
          <p:nvPr/>
        </p:nvSpPr>
        <p:spPr>
          <a:xfrm>
            <a:off x="223747"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December, 2022</a:t>
            </a:r>
            <a:endParaRPr sz="700" b="0" i="0" u="none" strike="noStrike" cap="none">
              <a:solidFill>
                <a:srgbClr val="D4DAE0"/>
              </a:solidFill>
              <a:latin typeface="Arial"/>
              <a:ea typeface="Arial"/>
              <a:cs typeface="Arial"/>
              <a:sym typeface="Arial"/>
            </a:endParaRPr>
          </a:p>
        </p:txBody>
      </p:sp>
      <p:pic>
        <p:nvPicPr>
          <p:cNvPr id="1487" name="Google Shape;1487;p120" descr="Image"/>
          <p:cNvPicPr preferRelativeResize="0"/>
          <p:nvPr/>
        </p:nvPicPr>
        <p:blipFill rotWithShape="1">
          <a:blip r:embed="rId119">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0"/>
              </a:srgbClr>
            </a:outerShdw>
          </a:effectLst>
        </p:spPr>
      </p:pic>
      <p:sp>
        <p:nvSpPr>
          <p:cNvPr id="1488" name="Google Shape;1488;p120"/>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GitHub Copilot</a:t>
            </a:r>
            <a:endParaRPr sz="700" b="0" i="0" u="none" strike="noStrike" cap="none">
              <a:solidFill>
                <a:srgbClr val="D4DAE0"/>
              </a:solidFill>
              <a:latin typeface="Arial"/>
              <a:ea typeface="Arial"/>
              <a:cs typeface="Arial"/>
              <a:sym typeface="Arial"/>
            </a:endParaRPr>
          </a:p>
        </p:txBody>
      </p:sp>
      <p:sp>
        <p:nvSpPr>
          <p:cNvPr id="1489" name="Google Shape;1489;p120"/>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490" name="Google Shape;1490;p120"/>
          <p:cNvGrpSpPr/>
          <p:nvPr/>
        </p:nvGrpSpPr>
        <p:grpSpPr>
          <a:xfrm>
            <a:off x="9190150" y="0"/>
            <a:ext cx="2579204" cy="3304761"/>
            <a:chOff x="9190150" y="0"/>
            <a:chExt cx="2579204" cy="3301789"/>
          </a:xfrm>
        </p:grpSpPr>
        <p:sp>
          <p:nvSpPr>
            <p:cNvPr id="1491" name="Google Shape;1491;p120"/>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492" name="Google Shape;1492;p120"/>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493" name="Google Shape;1493;p120"/>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1494" name="Google Shape;1494;p120"/>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1495" name="Google Shape;1495;p120"/>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1496" name="Google Shape;1496;p120"/>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1497" name="Google Shape;1497;p120"/>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1498" name="Google Shape;1498;p120"/>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1499" name="Google Shape;1499;p120"/>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1500" name="Google Shape;1500;p120"/>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1501" name="Google Shape;1501;p120"/>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1502" name="Google Shape;1502;p120"/>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1503" name="Google Shape;1503;p120"/>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1504" name="Google Shape;1504;p120"/>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1505" name="Google Shape;1505;p120"/>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1506" name="Google Shape;1506;p120"/>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 id="2147483849" r:id="rId84"/>
    <p:sldLayoutId id="2147483850" r:id="rId85"/>
    <p:sldLayoutId id="2147483851" r:id="rId86"/>
    <p:sldLayoutId id="2147483852" r:id="rId87"/>
    <p:sldLayoutId id="2147483853" r:id="rId88"/>
    <p:sldLayoutId id="2147483854" r:id="rId89"/>
    <p:sldLayoutId id="2147483855" r:id="rId90"/>
    <p:sldLayoutId id="2147483856" r:id="rId91"/>
    <p:sldLayoutId id="2147483857" r:id="rId92"/>
    <p:sldLayoutId id="2147483858" r:id="rId93"/>
    <p:sldLayoutId id="2147483859" r:id="rId94"/>
    <p:sldLayoutId id="2147483860" r:id="rId95"/>
    <p:sldLayoutId id="2147483861" r:id="rId96"/>
    <p:sldLayoutId id="2147483862" r:id="rId97"/>
    <p:sldLayoutId id="2147483863" r:id="rId98"/>
    <p:sldLayoutId id="2147483864" r:id="rId99"/>
    <p:sldLayoutId id="2147483865" r:id="rId100"/>
    <p:sldLayoutId id="2147483866" r:id="rId101"/>
    <p:sldLayoutId id="2147483867" r:id="rId102"/>
    <p:sldLayoutId id="2147483868" r:id="rId103"/>
    <p:sldLayoutId id="2147483869" r:id="rId104"/>
    <p:sldLayoutId id="2147483870" r:id="rId105"/>
    <p:sldLayoutId id="2147483871" r:id="rId106"/>
    <p:sldLayoutId id="2147483872" r:id="rId107"/>
    <p:sldLayoutId id="2147483873" r:id="rId108"/>
    <p:sldLayoutId id="2147483874" r:id="rId109"/>
    <p:sldLayoutId id="2147483875" r:id="rId110"/>
    <p:sldLayoutId id="2147483876" r:id="rId111"/>
    <p:sldLayoutId id="2147483877" r:id="rId112"/>
    <p:sldLayoutId id="2147483878" r:id="rId113"/>
    <p:sldLayoutId id="2147483879" r:id="rId114"/>
    <p:sldLayoutId id="2147483880" r:id="rId115"/>
    <p:sldLayoutId id="2147483881" r:id="rId116"/>
    <p:sldLayoutId id="2147483882"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p238"/>
          <p:cNvSpPr txBox="1">
            <a:spLocks noGrp="1"/>
          </p:cNvSpPr>
          <p:nvPr>
            <p:ph type="subTitle" idx="1"/>
          </p:nvPr>
        </p:nvSpPr>
        <p:spPr>
          <a:xfrm>
            <a:off x="487125" y="4485957"/>
            <a:ext cx="5589900" cy="215400"/>
          </a:xfrm>
          <a:prstGeom prst="rect">
            <a:avLst/>
          </a:prstGeom>
        </p:spPr>
        <p:txBody>
          <a:bodyPr spcFirstLastPara="1" wrap="square" lIns="0" tIns="0" rIns="0" bIns="0" anchor="t" anchorCtr="0">
            <a:spAutoFit/>
          </a:bodyPr>
          <a:lstStyle/>
          <a:p>
            <a:pPr marL="0" lvl="0" indent="0" algn="l" rtl="0">
              <a:spcBef>
                <a:spcPts val="750"/>
              </a:spcBef>
              <a:spcAft>
                <a:spcPts val="0"/>
              </a:spcAft>
              <a:buNone/>
            </a:pPr>
            <a:r>
              <a:rPr lang="en-US" sz="1400">
                <a:solidFill>
                  <a:srgbClr val="D9D9D9"/>
                </a:solidFill>
              </a:rPr>
              <a:t>Now available for individuals and businesses</a:t>
            </a:r>
            <a:endParaRPr sz="1400">
              <a:solidFill>
                <a:srgbClr val="D9D9D9"/>
              </a:solidFill>
            </a:endParaRPr>
          </a:p>
        </p:txBody>
      </p:sp>
      <p:pic>
        <p:nvPicPr>
          <p:cNvPr id="2957" name="Google Shape;2957;p238"/>
          <p:cNvPicPr preferRelativeResize="0"/>
          <p:nvPr/>
        </p:nvPicPr>
        <p:blipFill rotWithShape="1">
          <a:blip r:embed="rId3">
            <a:alphaModFix/>
          </a:blip>
          <a:srcRect l="16722"/>
          <a:stretch/>
        </p:blipFill>
        <p:spPr>
          <a:xfrm>
            <a:off x="487125" y="2221550"/>
            <a:ext cx="4693074" cy="70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3"/>
        <p:cNvGrpSpPr/>
        <p:nvPr/>
      </p:nvGrpSpPr>
      <p:grpSpPr>
        <a:xfrm>
          <a:off x="0" y="0"/>
          <a:ext cx="0" cy="0"/>
          <a:chOff x="0" y="0"/>
          <a:chExt cx="0" cy="0"/>
        </a:xfrm>
      </p:grpSpPr>
      <p:pic>
        <p:nvPicPr>
          <p:cNvPr id="3084" name="Google Shape;3084;p247"/>
          <p:cNvPicPr preferRelativeResize="0"/>
          <p:nvPr/>
        </p:nvPicPr>
        <p:blipFill rotWithShape="1">
          <a:blip r:embed="rId3">
            <a:alphaModFix/>
          </a:blip>
          <a:srcRect l="30986" t="6656" b="41823"/>
          <a:stretch/>
        </p:blipFill>
        <p:spPr>
          <a:xfrm>
            <a:off x="0" y="1938425"/>
            <a:ext cx="4299525" cy="3209825"/>
          </a:xfrm>
          <a:prstGeom prst="rect">
            <a:avLst/>
          </a:prstGeom>
          <a:noFill/>
          <a:ln>
            <a:noFill/>
          </a:ln>
        </p:spPr>
      </p:pic>
      <p:pic>
        <p:nvPicPr>
          <p:cNvPr id="3085" name="Google Shape;3085;p247"/>
          <p:cNvPicPr preferRelativeResize="0"/>
          <p:nvPr/>
        </p:nvPicPr>
        <p:blipFill rotWithShape="1">
          <a:blip r:embed="rId3">
            <a:alphaModFix/>
          </a:blip>
          <a:srcRect t="19633"/>
          <a:stretch/>
        </p:blipFill>
        <p:spPr>
          <a:xfrm>
            <a:off x="3484649" y="31425"/>
            <a:ext cx="6229975" cy="5006975"/>
          </a:xfrm>
          <a:prstGeom prst="rect">
            <a:avLst/>
          </a:prstGeom>
          <a:noFill/>
          <a:ln>
            <a:noFill/>
          </a:ln>
        </p:spPr>
      </p:pic>
      <p:pic>
        <p:nvPicPr>
          <p:cNvPr id="3086" name="Google Shape;3086;p247"/>
          <p:cNvPicPr preferRelativeResize="0"/>
          <p:nvPr/>
        </p:nvPicPr>
        <p:blipFill rotWithShape="1">
          <a:blip r:embed="rId4">
            <a:alphaModFix/>
          </a:blip>
          <a:srcRect/>
          <a:stretch/>
        </p:blipFill>
        <p:spPr>
          <a:xfrm>
            <a:off x="501825" y="518429"/>
            <a:ext cx="2260598" cy="282875"/>
          </a:xfrm>
          <a:prstGeom prst="rect">
            <a:avLst/>
          </a:prstGeom>
          <a:noFill/>
          <a:ln>
            <a:noFill/>
          </a:ln>
        </p:spPr>
      </p:pic>
      <p:sp>
        <p:nvSpPr>
          <p:cNvPr id="3087" name="Google Shape;3087;p247"/>
          <p:cNvSpPr/>
          <p:nvPr/>
        </p:nvSpPr>
        <p:spPr>
          <a:xfrm>
            <a:off x="1422350" y="1360025"/>
            <a:ext cx="2971800" cy="2679300"/>
          </a:xfrm>
          <a:prstGeom prst="roundRect">
            <a:avLst>
              <a:gd name="adj" fmla="val 3123"/>
            </a:avLst>
          </a:prstGeom>
          <a:noFill/>
          <a:ln w="9525" cap="flat" cmpd="sng">
            <a:solidFill>
              <a:srgbClr val="434343"/>
            </a:solidFill>
            <a:prstDash val="solid"/>
            <a:round/>
            <a:headEnd type="none" w="sm" len="sm"/>
            <a:tailEnd type="none" w="sm" len="sm"/>
          </a:ln>
        </p:spPr>
        <p:txBody>
          <a:bodyPr spcFirstLastPara="1" wrap="square" lIns="274300" tIns="274300" rIns="182875" bIns="0" anchor="t" anchorCtr="0">
            <a:noAutofit/>
          </a:bodyPr>
          <a:lstStyle/>
          <a:p>
            <a:pPr marL="0" lvl="0" indent="0" algn="l" rtl="0">
              <a:lnSpc>
                <a:spcPct val="90000"/>
              </a:lnSpc>
              <a:spcBef>
                <a:spcPts val="0"/>
              </a:spcBef>
              <a:spcAft>
                <a:spcPts val="0"/>
              </a:spcAft>
              <a:buClr>
                <a:schemeClr val="dk1"/>
              </a:buClr>
              <a:buSzPts val="1600"/>
              <a:buFont typeface="Arial"/>
              <a:buNone/>
            </a:pPr>
            <a:r>
              <a:rPr lang="en-US" sz="2300" b="1">
                <a:solidFill>
                  <a:schemeClr val="dk1"/>
                </a:solidFill>
              </a:rPr>
              <a:t>For Individuals</a:t>
            </a:r>
            <a:endParaRPr sz="2300" b="1">
              <a:solidFill>
                <a:schemeClr val="dk1"/>
              </a:solidFill>
            </a:endParaRPr>
          </a:p>
          <a:p>
            <a:pPr marL="285750" lvl="0" indent="-260350" algn="l" rtl="0">
              <a:lnSpc>
                <a:spcPct val="90000"/>
              </a:lnSpc>
              <a:spcBef>
                <a:spcPts val="1000"/>
              </a:spcBef>
              <a:spcAft>
                <a:spcPts val="0"/>
              </a:spcAft>
              <a:buClr>
                <a:schemeClr val="dk2"/>
              </a:buClr>
              <a:buSzPts val="1200"/>
              <a:buChar char="•"/>
            </a:pPr>
            <a:r>
              <a:rPr lang="en-US" sz="1200">
                <a:solidFill>
                  <a:schemeClr val="dk2"/>
                </a:solidFill>
              </a:rPr>
              <a:t>Plugs right into your editor</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Turns natural language prompts</a:t>
            </a:r>
            <a:br>
              <a:rPr lang="en-US" sz="1200">
                <a:solidFill>
                  <a:schemeClr val="dk2"/>
                </a:solidFill>
              </a:rPr>
            </a:br>
            <a:r>
              <a:rPr lang="en-US" sz="1200">
                <a:solidFill>
                  <a:schemeClr val="dk2"/>
                </a:solidFill>
              </a:rPr>
              <a:t>into code</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Offers multi-line function suggestions</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Speeds up test generation</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Blocks suggestions matching</a:t>
            </a:r>
            <a:br>
              <a:rPr lang="en-US" sz="1200">
                <a:solidFill>
                  <a:schemeClr val="dk2"/>
                </a:solidFill>
              </a:rPr>
            </a:br>
            <a:r>
              <a:rPr lang="en-US" sz="1200">
                <a:solidFill>
                  <a:schemeClr val="dk2"/>
                </a:solidFill>
              </a:rPr>
              <a:t>public code</a:t>
            </a:r>
            <a:endParaRPr sz="1200">
              <a:solidFill>
                <a:schemeClr val="dk2"/>
              </a:solidFill>
            </a:endParaRPr>
          </a:p>
        </p:txBody>
      </p:sp>
      <p:sp>
        <p:nvSpPr>
          <p:cNvPr id="3088" name="Google Shape;3088;p247"/>
          <p:cNvSpPr/>
          <p:nvPr/>
        </p:nvSpPr>
        <p:spPr>
          <a:xfrm>
            <a:off x="4749850" y="1360025"/>
            <a:ext cx="2971800" cy="2286000"/>
          </a:xfrm>
          <a:prstGeom prst="roundRect">
            <a:avLst>
              <a:gd name="adj" fmla="val 3123"/>
            </a:avLst>
          </a:prstGeom>
          <a:noFill/>
          <a:ln w="9525" cap="flat" cmpd="sng">
            <a:solidFill>
              <a:srgbClr val="434343"/>
            </a:solidFill>
            <a:prstDash val="solid"/>
            <a:round/>
            <a:headEnd type="none" w="sm" len="sm"/>
            <a:tailEnd type="none" w="sm" len="sm"/>
          </a:ln>
        </p:spPr>
        <p:txBody>
          <a:bodyPr spcFirstLastPara="1" wrap="square" lIns="274300" tIns="274300" rIns="182875" bIns="0" anchor="t" anchorCtr="0">
            <a:noAutofit/>
          </a:bodyPr>
          <a:lstStyle/>
          <a:p>
            <a:pPr marL="0" lvl="0" indent="0" algn="l" rtl="0">
              <a:lnSpc>
                <a:spcPct val="90000"/>
              </a:lnSpc>
              <a:spcBef>
                <a:spcPts val="0"/>
              </a:spcBef>
              <a:spcAft>
                <a:spcPts val="0"/>
              </a:spcAft>
              <a:buNone/>
            </a:pPr>
            <a:r>
              <a:rPr lang="en-US" sz="2300" b="1">
                <a:solidFill>
                  <a:schemeClr val="dk1"/>
                </a:solidFill>
              </a:rPr>
              <a:t>For Business</a:t>
            </a:r>
            <a:endParaRPr sz="2300" b="1">
              <a:solidFill>
                <a:schemeClr val="dk1"/>
              </a:solidFill>
            </a:endParaRPr>
          </a:p>
          <a:p>
            <a:pPr marL="0" lvl="0" indent="0" algn="l" rtl="0">
              <a:lnSpc>
                <a:spcPct val="90000"/>
              </a:lnSpc>
              <a:spcBef>
                <a:spcPts val="1000"/>
              </a:spcBef>
              <a:spcAft>
                <a:spcPts val="0"/>
              </a:spcAft>
              <a:buNone/>
            </a:pPr>
            <a:r>
              <a:rPr lang="en-US" sz="1200" i="1">
                <a:solidFill>
                  <a:schemeClr val="dk2"/>
                </a:solidFill>
              </a:rPr>
              <a:t>Everything included in Copilot for Individuals, plus</a:t>
            </a:r>
            <a:endParaRPr sz="1200" i="1">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Simple license management</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Organization-wide policy management</a:t>
            </a:r>
            <a:endParaRPr sz="1200">
              <a:solidFill>
                <a:schemeClr val="dk2"/>
              </a:solidFill>
            </a:endParaRPr>
          </a:p>
          <a:p>
            <a:pPr marL="285750" lvl="0" indent="-260350" algn="l" rtl="0">
              <a:lnSpc>
                <a:spcPct val="90000"/>
              </a:lnSpc>
              <a:spcBef>
                <a:spcPts val="750"/>
              </a:spcBef>
              <a:spcAft>
                <a:spcPts val="0"/>
              </a:spcAft>
              <a:buClr>
                <a:schemeClr val="dk2"/>
              </a:buClr>
              <a:buSzPts val="1200"/>
              <a:buChar char="•"/>
            </a:pPr>
            <a:r>
              <a:rPr lang="en-US" sz="1200">
                <a:solidFill>
                  <a:schemeClr val="dk2"/>
                </a:solidFill>
              </a:rPr>
              <a:t>Industry-leading privacy</a:t>
            </a:r>
            <a:endParaRPr sz="1200">
              <a:solidFill>
                <a:schemeClr val="dk2"/>
              </a:solidFill>
            </a:endParaRPr>
          </a:p>
          <a:p>
            <a:pPr marL="0" lvl="0" indent="0" algn="l" rtl="0">
              <a:lnSpc>
                <a:spcPct val="90000"/>
              </a:lnSpc>
              <a:spcBef>
                <a:spcPts val="750"/>
              </a:spcBef>
              <a:spcAft>
                <a:spcPts val="0"/>
              </a:spcAft>
              <a:buNone/>
            </a:pP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3"/>
        <p:cNvGrpSpPr/>
        <p:nvPr/>
      </p:nvGrpSpPr>
      <p:grpSpPr>
        <a:xfrm>
          <a:off x="0" y="0"/>
          <a:ext cx="0" cy="0"/>
          <a:chOff x="0" y="0"/>
          <a:chExt cx="0" cy="0"/>
        </a:xfrm>
      </p:grpSpPr>
      <p:sp>
        <p:nvSpPr>
          <p:cNvPr id="3094" name="Google Shape;3094;p248"/>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Turn it on and off</a:t>
            </a:r>
            <a:endParaRPr/>
          </a:p>
        </p:txBody>
      </p:sp>
      <p:sp>
        <p:nvSpPr>
          <p:cNvPr id="3095" name="Google Shape;3095;p248"/>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Right from your IDE</a:t>
            </a:r>
            <a:endParaRPr/>
          </a:p>
        </p:txBody>
      </p:sp>
      <p:sp>
        <p:nvSpPr>
          <p:cNvPr id="3096" name="Google Shape;3096;p248"/>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You can opt-out of telemetry</a:t>
            </a:r>
            <a:endParaRPr/>
          </a:p>
        </p:txBody>
      </p:sp>
      <p:sp>
        <p:nvSpPr>
          <p:cNvPr id="3097" name="Google Shape;3097;p248"/>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Share your code snippets (or don’t)</a:t>
            </a:r>
            <a:endParaRPr/>
          </a:p>
        </p:txBody>
      </p:sp>
      <p:sp>
        <p:nvSpPr>
          <p:cNvPr id="3098" name="Google Shape;3098;p248"/>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Filtering Public code matches</a:t>
            </a:r>
            <a:endParaRPr/>
          </a:p>
        </p:txBody>
      </p:sp>
      <p:sp>
        <p:nvSpPr>
          <p:cNvPr id="3099" name="Google Shape;3099;p248"/>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Allow or block suggestions </a:t>
            </a:r>
            <a:endParaRPr/>
          </a:p>
        </p:txBody>
      </p:sp>
      <p:sp>
        <p:nvSpPr>
          <p:cNvPr id="3100" name="Google Shape;3100;p248"/>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Individual controls</a:t>
            </a:r>
            <a:endParaRPr/>
          </a:p>
        </p:txBody>
      </p:sp>
      <p:pic>
        <p:nvPicPr>
          <p:cNvPr id="3101" name="Google Shape;3101;p248" descr="Toggle outline"/>
          <p:cNvPicPr preferRelativeResize="0">
            <a:picLocks noGrp="1"/>
          </p:cNvPicPr>
          <p:nvPr>
            <p:ph type="pic" idx="7"/>
          </p:nvPr>
        </p:nvPicPr>
        <p:blipFill rotWithShape="1">
          <a:blip r:embed="rId3">
            <a:alphaModFix/>
          </a:blip>
          <a:srcRect l="248" r="247"/>
          <a:stretch/>
        </p:blipFill>
        <p:spPr>
          <a:xfrm>
            <a:off x="4690616" y="1563925"/>
            <a:ext cx="320040" cy="320336"/>
          </a:xfrm>
          <a:prstGeom prst="rect">
            <a:avLst/>
          </a:prstGeom>
          <a:noFill/>
          <a:ln>
            <a:noFill/>
          </a:ln>
        </p:spPr>
      </p:pic>
      <p:pic>
        <p:nvPicPr>
          <p:cNvPr id="3102" name="Google Shape;3102;p248" descr="Share with solid fill"/>
          <p:cNvPicPr preferRelativeResize="0">
            <a:picLocks noGrp="1"/>
          </p:cNvPicPr>
          <p:nvPr>
            <p:ph type="pic" idx="8"/>
          </p:nvPr>
        </p:nvPicPr>
        <p:blipFill rotWithShape="1">
          <a:blip r:embed="rId4">
            <a:alphaModFix/>
          </a:blip>
          <a:srcRect/>
          <a:stretch/>
        </p:blipFill>
        <p:spPr>
          <a:xfrm>
            <a:off x="4684672" y="2360257"/>
            <a:ext cx="320040" cy="320336"/>
          </a:xfrm>
          <a:prstGeom prst="rect">
            <a:avLst/>
          </a:prstGeom>
          <a:noFill/>
          <a:ln>
            <a:noFill/>
          </a:ln>
        </p:spPr>
      </p:pic>
      <p:pic>
        <p:nvPicPr>
          <p:cNvPr id="3103" name="Google Shape;3103;p248" descr="Internet Of Things with solid fill"/>
          <p:cNvPicPr preferRelativeResize="0">
            <a:picLocks noGrp="1"/>
          </p:cNvPicPr>
          <p:nvPr>
            <p:ph type="pic" idx="9"/>
          </p:nvPr>
        </p:nvPicPr>
        <p:blipFill rotWithShape="1">
          <a:blip r:embed="rId5">
            <a:alphaModFix/>
          </a:blip>
          <a:srcRect/>
          <a:stretch/>
        </p:blipFill>
        <p:spPr>
          <a:xfrm>
            <a:off x="4696093" y="3156589"/>
            <a:ext cx="320040" cy="320336"/>
          </a:xfrm>
          <a:prstGeom prst="rect">
            <a:avLst/>
          </a:prstGeom>
          <a:noFill/>
          <a:ln>
            <a:noFill/>
          </a:ln>
        </p:spPr>
      </p:pic>
      <p:pic>
        <p:nvPicPr>
          <p:cNvPr id="3104" name="Google Shape;3104;p248"/>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249"/>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Policy controls</a:t>
            </a:r>
            <a:endParaRPr/>
          </a:p>
        </p:txBody>
      </p:sp>
      <p:sp>
        <p:nvSpPr>
          <p:cNvPr id="3111" name="Google Shape;3111;p249"/>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At the Enterprise and Organization Level</a:t>
            </a:r>
            <a:endParaRPr/>
          </a:p>
        </p:txBody>
      </p:sp>
      <p:sp>
        <p:nvSpPr>
          <p:cNvPr id="3112" name="Google Shape;3112;p249"/>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Easy to assign users</a:t>
            </a:r>
            <a:endParaRPr/>
          </a:p>
        </p:txBody>
      </p:sp>
      <p:sp>
        <p:nvSpPr>
          <p:cNvPr id="3113" name="Google Shape;3113;p249"/>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Migration support built-in</a:t>
            </a:r>
            <a:endParaRPr/>
          </a:p>
        </p:txBody>
      </p:sp>
      <p:sp>
        <p:nvSpPr>
          <p:cNvPr id="3114" name="Google Shape;3114;p249"/>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a:t>Filtering public code matches </a:t>
            </a:r>
            <a:endParaRPr/>
          </a:p>
        </p:txBody>
      </p:sp>
      <p:sp>
        <p:nvSpPr>
          <p:cNvPr id="3115" name="Google Shape;3115;p249"/>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Allow or block suggestions for your business</a:t>
            </a:r>
            <a:endParaRPr/>
          </a:p>
        </p:txBody>
      </p:sp>
      <p:sp>
        <p:nvSpPr>
          <p:cNvPr id="3116" name="Google Shape;3116;p24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Business controls</a:t>
            </a:r>
            <a:endParaRPr/>
          </a:p>
        </p:txBody>
      </p:sp>
      <p:pic>
        <p:nvPicPr>
          <p:cNvPr id="3117" name="Google Shape;3117;p249" descr="No sign with solid fill"/>
          <p:cNvPicPr preferRelativeResize="0">
            <a:picLocks noGrp="1"/>
          </p:cNvPicPr>
          <p:nvPr>
            <p:ph type="pic" idx="9"/>
          </p:nvPr>
        </p:nvPicPr>
        <p:blipFill rotWithShape="1">
          <a:blip r:embed="rId3">
            <a:alphaModFix/>
          </a:blip>
          <a:srcRect/>
          <a:stretch/>
        </p:blipFill>
        <p:spPr>
          <a:xfrm>
            <a:off x="4696093" y="3156589"/>
            <a:ext cx="320040" cy="320336"/>
          </a:xfrm>
          <a:prstGeom prst="rect">
            <a:avLst/>
          </a:prstGeom>
          <a:noFill/>
          <a:ln>
            <a:noFill/>
          </a:ln>
        </p:spPr>
      </p:pic>
      <p:pic>
        <p:nvPicPr>
          <p:cNvPr id="3118" name="Google Shape;3118;p249"/>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3119" name="Google Shape;3119;p249"/>
          <p:cNvPicPr preferRelativeResize="0">
            <a:picLocks noGrp="1"/>
          </p:cNvPicPr>
          <p:nvPr>
            <p:ph type="pic" idx="8"/>
          </p:nvPr>
        </p:nvPicPr>
        <p:blipFill rotWithShape="1">
          <a:blip r:embed="rId5">
            <a:alphaModFix/>
          </a:blip>
          <a:srcRect/>
          <a:stretch/>
        </p:blipFill>
        <p:spPr>
          <a:xfrm>
            <a:off x="4684713" y="2360613"/>
            <a:ext cx="320675" cy="320675"/>
          </a:xfrm>
          <a:prstGeom prst="rect">
            <a:avLst/>
          </a:prstGeom>
          <a:noFill/>
          <a:ln>
            <a:noFill/>
          </a:ln>
        </p:spPr>
      </p:pic>
      <p:pic>
        <p:nvPicPr>
          <p:cNvPr id="3120" name="Google Shape;3120;p249"/>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250"/>
          <p:cNvSpPr txBox="1"/>
          <p:nvPr/>
        </p:nvSpPr>
        <p:spPr>
          <a:xfrm>
            <a:off x="494225" y="2648575"/>
            <a:ext cx="22758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Refactoring code (code translate)</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Reviewing code (code explain)</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Documentation</a:t>
            </a:r>
            <a:endParaRPr sz="1000">
              <a:solidFill>
                <a:schemeClr val="dk2"/>
              </a:solidFill>
              <a:latin typeface="Arial"/>
              <a:ea typeface="Arial"/>
              <a:cs typeface="Arial"/>
              <a:sym typeface="Arial"/>
            </a:endParaRPr>
          </a:p>
        </p:txBody>
      </p:sp>
      <p:sp>
        <p:nvSpPr>
          <p:cNvPr id="3127" name="Google Shape;3127;p250"/>
          <p:cNvSpPr txBox="1"/>
          <p:nvPr/>
        </p:nvSpPr>
        <p:spPr>
          <a:xfrm>
            <a:off x="1140700" y="3759850"/>
            <a:ext cx="2100300" cy="11391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Unit testing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Finding code errors</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Debugging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Code </a:t>
            </a:r>
            <a:r>
              <a:rPr lang="en-US" sz="1000">
                <a:solidFill>
                  <a:schemeClr val="dk2"/>
                </a:solidFill>
              </a:rPr>
              <a:t>r</a:t>
            </a:r>
            <a:r>
              <a:rPr lang="en-US" sz="1000">
                <a:solidFill>
                  <a:schemeClr val="dk2"/>
                </a:solidFill>
                <a:latin typeface="Arial"/>
                <a:ea typeface="Arial"/>
                <a:cs typeface="Arial"/>
                <a:sym typeface="Arial"/>
              </a:rPr>
              <a:t>eview</a:t>
            </a:r>
            <a:endParaRPr sz="1000">
              <a:solidFill>
                <a:schemeClr val="dk2"/>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r>
              <a:rPr lang="en-US" sz="1000">
                <a:solidFill>
                  <a:schemeClr val="dk2"/>
                </a:solidFill>
              </a:rPr>
              <a:t>AI Pull Requests</a:t>
            </a:r>
            <a:endParaRPr sz="1000">
              <a:solidFill>
                <a:schemeClr val="dk2"/>
              </a:solidFill>
            </a:endParaRPr>
          </a:p>
        </p:txBody>
      </p:sp>
      <p:cxnSp>
        <p:nvCxnSpPr>
          <p:cNvPr id="3128" name="Google Shape;3128;p250"/>
          <p:cNvCxnSpPr/>
          <p:nvPr/>
        </p:nvCxnSpPr>
        <p:spPr>
          <a:xfrm rot="10800000" flipH="1">
            <a:off x="1223850" y="3799150"/>
            <a:ext cx="2487900" cy="2400"/>
          </a:xfrm>
          <a:prstGeom prst="straightConnector1">
            <a:avLst/>
          </a:prstGeom>
          <a:noFill/>
          <a:ln w="9525" cap="flat" cmpd="sng">
            <a:solidFill>
              <a:schemeClr val="accent3"/>
            </a:solidFill>
            <a:prstDash val="solid"/>
            <a:round/>
            <a:headEnd type="none" w="sm" len="sm"/>
            <a:tailEnd type="none" w="sm" len="sm"/>
          </a:ln>
        </p:spPr>
      </p:cxnSp>
      <p:cxnSp>
        <p:nvCxnSpPr>
          <p:cNvPr id="3129" name="Google Shape;3129;p250"/>
          <p:cNvCxnSpPr/>
          <p:nvPr/>
        </p:nvCxnSpPr>
        <p:spPr>
          <a:xfrm>
            <a:off x="569038" y="2687300"/>
            <a:ext cx="2452800" cy="0"/>
          </a:xfrm>
          <a:prstGeom prst="straightConnector1">
            <a:avLst/>
          </a:prstGeom>
          <a:noFill/>
          <a:ln w="9525" cap="flat" cmpd="sng">
            <a:solidFill>
              <a:schemeClr val="accent1"/>
            </a:solidFill>
            <a:prstDash val="solid"/>
            <a:round/>
            <a:headEnd type="none" w="sm" len="sm"/>
            <a:tailEnd type="none" w="sm" len="sm"/>
          </a:ln>
        </p:spPr>
      </p:cxnSp>
      <p:pic>
        <p:nvPicPr>
          <p:cNvPr id="3130" name="Google Shape;3130;p250"/>
          <p:cNvPicPr preferRelativeResize="0"/>
          <p:nvPr/>
        </p:nvPicPr>
        <p:blipFill rotWithShape="1">
          <a:blip r:embed="rId3">
            <a:alphaModFix/>
          </a:blip>
          <a:srcRect/>
          <a:stretch/>
        </p:blipFill>
        <p:spPr>
          <a:xfrm rot="5042099">
            <a:off x="2730493" y="639729"/>
            <a:ext cx="3700558" cy="3739995"/>
          </a:xfrm>
          <a:prstGeom prst="rect">
            <a:avLst/>
          </a:prstGeom>
          <a:noFill/>
          <a:ln>
            <a:noFill/>
          </a:ln>
        </p:spPr>
      </p:pic>
      <p:sp>
        <p:nvSpPr>
          <p:cNvPr id="3131" name="Google Shape;3131;p250"/>
          <p:cNvSpPr txBox="1"/>
          <p:nvPr/>
        </p:nvSpPr>
        <p:spPr>
          <a:xfrm>
            <a:off x="6448670" y="3183801"/>
            <a:ext cx="1792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today</a:t>
            </a:r>
            <a:br>
              <a:rPr lang="en-US" sz="1200">
                <a:solidFill>
                  <a:schemeClr val="dk1"/>
                </a:solidFill>
                <a:latin typeface="Arial"/>
                <a:ea typeface="Arial"/>
                <a:cs typeface="Arial"/>
                <a:sym typeface="Arial"/>
              </a:rPr>
            </a:br>
            <a:r>
              <a:rPr lang="en-US" sz="1000">
                <a:solidFill>
                  <a:schemeClr val="dk2"/>
                </a:solidFill>
              </a:rPr>
              <a:t>Convert comments to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Autofill for repetitive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Show alternatives</a:t>
            </a:r>
            <a:endParaRPr sz="1000">
              <a:solidFill>
                <a:schemeClr val="dk2"/>
              </a:solidFill>
            </a:endParaRPr>
          </a:p>
        </p:txBody>
      </p:sp>
      <p:cxnSp>
        <p:nvCxnSpPr>
          <p:cNvPr id="3132" name="Google Shape;3132;p250"/>
          <p:cNvCxnSpPr/>
          <p:nvPr/>
        </p:nvCxnSpPr>
        <p:spPr>
          <a:xfrm>
            <a:off x="5935025" y="3183800"/>
            <a:ext cx="2009400" cy="0"/>
          </a:xfrm>
          <a:prstGeom prst="straightConnector1">
            <a:avLst/>
          </a:prstGeom>
          <a:noFill/>
          <a:ln w="9525" cap="flat" cmpd="sng">
            <a:solidFill>
              <a:schemeClr val="accent3"/>
            </a:solidFill>
            <a:prstDash val="solid"/>
            <a:round/>
            <a:headEnd type="none" w="sm" len="sm"/>
            <a:tailEnd type="none" w="sm" len="sm"/>
          </a:ln>
        </p:spPr>
      </p:cxnSp>
      <p:pic>
        <p:nvPicPr>
          <p:cNvPr id="3133" name="Google Shape;3133;p250"/>
          <p:cNvPicPr preferRelativeResize="0"/>
          <p:nvPr/>
        </p:nvPicPr>
        <p:blipFill rotWithShape="1">
          <a:blip r:embed="rId4">
            <a:alphaModFix/>
          </a:blip>
          <a:srcRect/>
          <a:stretch/>
        </p:blipFill>
        <p:spPr>
          <a:xfrm>
            <a:off x="501825" y="518429"/>
            <a:ext cx="2260598" cy="282875"/>
          </a:xfrm>
          <a:prstGeom prst="rect">
            <a:avLst/>
          </a:prstGeom>
          <a:noFill/>
          <a:ln>
            <a:noFill/>
          </a:ln>
        </p:spPr>
      </p:pic>
      <p:sp>
        <p:nvSpPr>
          <p:cNvPr id="3134" name="Google Shape;3134;p250"/>
          <p:cNvSpPr txBox="1"/>
          <p:nvPr/>
        </p:nvSpPr>
        <p:spPr>
          <a:xfrm>
            <a:off x="2927015" y="1310950"/>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1</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Planning</a:t>
            </a:r>
            <a:endParaRPr sz="800" b="1">
              <a:solidFill>
                <a:schemeClr val="dk1"/>
              </a:solidFill>
            </a:endParaRPr>
          </a:p>
        </p:txBody>
      </p:sp>
      <p:sp>
        <p:nvSpPr>
          <p:cNvPr id="3135" name="Google Shape;3135;p250"/>
          <p:cNvSpPr txBox="1"/>
          <p:nvPr/>
        </p:nvSpPr>
        <p:spPr>
          <a:xfrm>
            <a:off x="4257790" y="846638"/>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2</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Analysis</a:t>
            </a:r>
            <a:endParaRPr sz="800" b="1">
              <a:solidFill>
                <a:schemeClr val="dk1"/>
              </a:solidFill>
            </a:endParaRPr>
          </a:p>
        </p:txBody>
      </p:sp>
      <p:sp>
        <p:nvSpPr>
          <p:cNvPr id="3136" name="Google Shape;3136;p250"/>
          <p:cNvSpPr txBox="1"/>
          <p:nvPr/>
        </p:nvSpPr>
        <p:spPr>
          <a:xfrm>
            <a:off x="5331535" y="1711835"/>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3</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Design</a:t>
            </a:r>
            <a:endParaRPr sz="800" b="1">
              <a:solidFill>
                <a:schemeClr val="dk1"/>
              </a:solidFill>
            </a:endParaRPr>
          </a:p>
        </p:txBody>
      </p:sp>
      <p:sp>
        <p:nvSpPr>
          <p:cNvPr id="3137" name="Google Shape;3137;p250"/>
          <p:cNvSpPr txBox="1"/>
          <p:nvPr/>
        </p:nvSpPr>
        <p:spPr>
          <a:xfrm>
            <a:off x="5035787" y="2998651"/>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4</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Implementation</a:t>
            </a:r>
            <a:endParaRPr sz="800" b="1">
              <a:solidFill>
                <a:schemeClr val="dk1"/>
              </a:solidFill>
            </a:endParaRPr>
          </a:p>
        </p:txBody>
      </p:sp>
      <p:sp>
        <p:nvSpPr>
          <p:cNvPr id="3138" name="Google Shape;3138;p250"/>
          <p:cNvSpPr txBox="1"/>
          <p:nvPr/>
        </p:nvSpPr>
        <p:spPr>
          <a:xfrm>
            <a:off x="3460906" y="3420356"/>
            <a:ext cx="1718700" cy="70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5</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Testing &amp;</a:t>
            </a:r>
            <a:br>
              <a:rPr lang="en-US" sz="800" b="1">
                <a:solidFill>
                  <a:schemeClr val="dk1"/>
                </a:solidFill>
              </a:rPr>
            </a:br>
            <a:r>
              <a:rPr lang="en-US" sz="800" b="1">
                <a:solidFill>
                  <a:schemeClr val="dk1"/>
                </a:solidFill>
              </a:rPr>
              <a:t>Integration</a:t>
            </a:r>
            <a:endParaRPr sz="800" b="1">
              <a:solidFill>
                <a:schemeClr val="dk1"/>
              </a:solidFill>
            </a:endParaRPr>
          </a:p>
        </p:txBody>
      </p:sp>
      <p:sp>
        <p:nvSpPr>
          <p:cNvPr id="3139" name="Google Shape;3139;p250"/>
          <p:cNvSpPr txBox="1"/>
          <p:nvPr/>
        </p:nvSpPr>
        <p:spPr>
          <a:xfrm>
            <a:off x="2746822" y="2611536"/>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6</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Maintenance</a:t>
            </a:r>
            <a:endParaRPr sz="8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251"/>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46" name="Google Shape;3146;p251"/>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3147" name="Google Shape;3147;p251"/>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48" name="Google Shape;3148;p251"/>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3149" name="Google Shape;3149;p251"/>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50" name="Google Shape;3150;p251"/>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3151" name="Google Shape;3151;p25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Get the advantages of</a:t>
            </a:r>
            <a:br>
              <a:rPr lang="en-US" b="0"/>
            </a:br>
            <a:r>
              <a:rPr lang="en-US" b="0"/>
              <a:t>AI today</a:t>
            </a:r>
            <a:endParaRPr/>
          </a:p>
        </p:txBody>
      </p:sp>
      <p:pic>
        <p:nvPicPr>
          <p:cNvPr id="3152" name="Google Shape;3152;p251"/>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3153" name="Google Shape;3153;p251"/>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3154" name="Google Shape;3154;p251"/>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3155" name="Google Shape;3155;p251"/>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0"/>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8"/>
        <p:cNvGrpSpPr/>
        <p:nvPr/>
      </p:nvGrpSpPr>
      <p:grpSpPr>
        <a:xfrm>
          <a:off x="0" y="0"/>
          <a:ext cx="0" cy="0"/>
          <a:chOff x="0" y="0"/>
          <a:chExt cx="0" cy="0"/>
        </a:xfrm>
      </p:grpSpPr>
      <p:pic>
        <p:nvPicPr>
          <p:cNvPr id="3169" name="Google Shape;3169;p254"/>
          <p:cNvPicPr preferRelativeResize="0"/>
          <p:nvPr/>
        </p:nvPicPr>
        <p:blipFill rotWithShape="1">
          <a:blip r:embed="rId3">
            <a:alphaModFix/>
          </a:blip>
          <a:srcRect l="-17096" t="-30025" r="-17096" b="-30025"/>
          <a:stretch/>
        </p:blipFill>
        <p:spPr>
          <a:xfrm>
            <a:off x="3300998" y="1303111"/>
            <a:ext cx="2542001" cy="2542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239"/>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4" name="Google Shape;2964;p239"/>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2965" name="Google Shape;2965;p239"/>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6" name="Google Shape;2966;p239"/>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2967" name="Google Shape;2967;p239"/>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8" name="Google Shape;2968;p239"/>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2969" name="Google Shape;2969;p23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Give your developers a huge advantage</a:t>
            </a:r>
            <a:endParaRPr b="0"/>
          </a:p>
        </p:txBody>
      </p:sp>
      <p:pic>
        <p:nvPicPr>
          <p:cNvPr id="2970" name="Google Shape;2970;p239"/>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2971" name="Google Shape;2971;p239"/>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2972" name="Google Shape;2972;p239"/>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2973" name="Google Shape;2973;p239"/>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pic>
        <p:nvPicPr>
          <p:cNvPr id="2979" name="Google Shape;2979;p240"/>
          <p:cNvPicPr preferRelativeResize="0"/>
          <p:nvPr/>
        </p:nvPicPr>
        <p:blipFill rotWithShape="1">
          <a:blip r:embed="rId3">
            <a:alphaModFix/>
          </a:blip>
          <a:srcRect/>
          <a:stretch/>
        </p:blipFill>
        <p:spPr>
          <a:xfrm>
            <a:off x="501825" y="518429"/>
            <a:ext cx="2260598" cy="282875"/>
          </a:xfrm>
          <a:prstGeom prst="rect">
            <a:avLst/>
          </a:prstGeom>
          <a:noFill/>
          <a:ln>
            <a:noFill/>
          </a:ln>
        </p:spPr>
      </p:pic>
      <p:pic>
        <p:nvPicPr>
          <p:cNvPr id="2980" name="Google Shape;2980;p240"/>
          <p:cNvPicPr preferRelativeResize="0"/>
          <p:nvPr/>
        </p:nvPicPr>
        <p:blipFill rotWithShape="1">
          <a:blip r:embed="rId4">
            <a:alphaModFix/>
          </a:blip>
          <a:srcRect t="19633"/>
          <a:stretch/>
        </p:blipFill>
        <p:spPr>
          <a:xfrm>
            <a:off x="3315403" y="-1"/>
            <a:ext cx="5143500" cy="4133788"/>
          </a:xfrm>
          <a:prstGeom prst="rect">
            <a:avLst/>
          </a:prstGeom>
          <a:noFill/>
          <a:ln>
            <a:noFill/>
          </a:ln>
        </p:spPr>
      </p:pic>
      <p:sp>
        <p:nvSpPr>
          <p:cNvPr id="2981" name="Google Shape;2981;p240"/>
          <p:cNvSpPr/>
          <p:nvPr/>
        </p:nvSpPr>
        <p:spPr>
          <a:xfrm>
            <a:off x="5417640" y="4527392"/>
            <a:ext cx="384690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82" name="Google Shape;2982;p240"/>
          <p:cNvPicPr preferRelativeResize="0"/>
          <p:nvPr/>
        </p:nvPicPr>
        <p:blipFill rotWithShape="1">
          <a:blip r:embed="rId5">
            <a:alphaModFix/>
          </a:blip>
          <a:srcRect l="3079" t="4631" r="54848" b="3100"/>
          <a:stretch/>
        </p:blipFill>
        <p:spPr>
          <a:xfrm>
            <a:off x="5417639" y="524717"/>
            <a:ext cx="3846900" cy="4344900"/>
          </a:xfrm>
          <a:prstGeom prst="roundRect">
            <a:avLst>
              <a:gd name="adj" fmla="val 2533"/>
            </a:avLst>
          </a:prstGeom>
          <a:noFill/>
          <a:ln>
            <a:noFill/>
          </a:ln>
        </p:spPr>
      </p:pic>
      <p:pic>
        <p:nvPicPr>
          <p:cNvPr id="2983" name="Google Shape;2983;p240"/>
          <p:cNvPicPr preferRelativeResize="0"/>
          <p:nvPr/>
        </p:nvPicPr>
        <p:blipFill rotWithShape="1">
          <a:blip r:embed="rId6">
            <a:alphaModFix/>
          </a:blip>
          <a:srcRect l="6760" t="43781" r="55620" b="7750"/>
          <a:stretch/>
        </p:blipFill>
        <p:spPr>
          <a:xfrm>
            <a:off x="5844695" y="2564083"/>
            <a:ext cx="3439981" cy="2471799"/>
          </a:xfrm>
          <a:prstGeom prst="rect">
            <a:avLst/>
          </a:prstGeom>
          <a:noFill/>
          <a:ln>
            <a:noFill/>
          </a:ln>
        </p:spPr>
      </p:pic>
      <p:sp>
        <p:nvSpPr>
          <p:cNvPr id="2984" name="Google Shape;2984;p240"/>
          <p:cNvSpPr txBox="1"/>
          <p:nvPr/>
        </p:nvSpPr>
        <p:spPr>
          <a:xfrm>
            <a:off x="361949" y="1582897"/>
            <a:ext cx="3657600" cy="1982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Offers code suggestions, contextualized to your project</a:t>
            </a:r>
            <a:br>
              <a:rPr lang="en-US" sz="2400">
                <a:solidFill>
                  <a:srgbClr val="FFFFFF"/>
                </a:solidFill>
                <a:latin typeface="Arial"/>
                <a:ea typeface="Arial"/>
                <a:cs typeface="Arial"/>
                <a:sym typeface="Arial"/>
              </a:rPr>
            </a:br>
            <a:endParaRPr sz="2400">
              <a:solidFill>
                <a:srgbClr val="FFFFFF"/>
              </a:solidFill>
              <a:latin typeface="Arial"/>
              <a:ea typeface="Arial"/>
              <a:cs typeface="Arial"/>
              <a:sym typeface="Arial"/>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Convert comments to code</a:t>
            </a:r>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Autofill for repetitive code</a:t>
            </a:r>
            <a:endParaRPr/>
          </a:p>
          <a:p>
            <a:pPr marL="0" marR="0" lvl="0" indent="0" algn="l" rtl="0">
              <a:lnSpc>
                <a:spcPct val="115000"/>
              </a:lnSpc>
              <a:spcBef>
                <a:spcPts val="400"/>
              </a:spcBef>
              <a:spcAft>
                <a:spcPts val="0"/>
              </a:spcAft>
              <a:buClr>
                <a:schemeClr val="dk2"/>
              </a:buClr>
              <a:buSzPts val="1600"/>
              <a:buFont typeface="Arial"/>
              <a:buNone/>
            </a:pPr>
            <a:r>
              <a:rPr lang="en-US" sz="1600">
                <a:solidFill>
                  <a:schemeClr val="dk2"/>
                </a:solidFill>
                <a:latin typeface="Arial"/>
                <a:ea typeface="Arial"/>
                <a:cs typeface="Arial"/>
                <a:sym typeface="Arial"/>
              </a:rPr>
              <a:t>Show alternatives</a:t>
            </a:r>
            <a:endParaRPr/>
          </a:p>
        </p:txBody>
      </p:sp>
      <p:sp>
        <p:nvSpPr>
          <p:cNvPr id="2985" name="Google Shape;2985;p240"/>
          <p:cNvSpPr/>
          <p:nvPr/>
        </p:nvSpPr>
        <p:spPr>
          <a:xfrm>
            <a:off x="6608850" y="4691175"/>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pic>
        <p:nvPicPr>
          <p:cNvPr id="2991" name="Google Shape;2991;p241"/>
          <p:cNvPicPr preferRelativeResize="0"/>
          <p:nvPr/>
        </p:nvPicPr>
        <p:blipFill rotWithShape="1">
          <a:blip r:embed="rId3">
            <a:alphaModFix/>
          </a:blip>
          <a:srcRect t="19631"/>
          <a:stretch/>
        </p:blipFill>
        <p:spPr>
          <a:xfrm>
            <a:off x="3315403" y="-1"/>
            <a:ext cx="5143500" cy="4133788"/>
          </a:xfrm>
          <a:prstGeom prst="rect">
            <a:avLst/>
          </a:prstGeom>
          <a:noFill/>
          <a:ln>
            <a:noFill/>
          </a:ln>
        </p:spPr>
      </p:pic>
      <p:sp>
        <p:nvSpPr>
          <p:cNvPr id="2992" name="Google Shape;2992;p241"/>
          <p:cNvSpPr/>
          <p:nvPr/>
        </p:nvSpPr>
        <p:spPr>
          <a:xfrm>
            <a:off x="5417640" y="4527392"/>
            <a:ext cx="384694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5417639" y="524717"/>
            <a:ext cx="3846939" cy="4344900"/>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5844695" y="2564083"/>
            <a:ext cx="3439979" cy="2471799"/>
          </a:xfrm>
          <a:prstGeom prst="rect">
            <a:avLst/>
          </a:prstGeom>
          <a:noFill/>
          <a:ln>
            <a:noFill/>
          </a:ln>
        </p:spPr>
      </p:pic>
      <p:sp>
        <p:nvSpPr>
          <p:cNvPr id="2995" name="Google Shape;2995;p241"/>
          <p:cNvSpPr txBox="1"/>
          <p:nvPr/>
        </p:nvSpPr>
        <p:spPr>
          <a:xfrm>
            <a:off x="366125" y="1137475"/>
            <a:ext cx="1929600" cy="3119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6000"/>
              <a:buFont typeface="Arial"/>
              <a:buNone/>
            </a:pPr>
            <a:r>
              <a:rPr lang="en-US" sz="6000">
                <a:solidFill>
                  <a:schemeClr val="accent1"/>
                </a:solidFill>
              </a:rPr>
              <a:t>96%</a:t>
            </a:r>
            <a:endParaRPr sz="6000">
              <a:solidFill>
                <a:schemeClr val="accent1"/>
              </a:solidFill>
            </a:endParaRPr>
          </a:p>
          <a:p>
            <a:pPr marL="0" marR="0" lvl="0" indent="0" algn="l" rtl="0">
              <a:spcBef>
                <a:spcPts val="1000"/>
              </a:spcBef>
              <a:spcAft>
                <a:spcPts val="0"/>
              </a:spcAft>
              <a:buClr>
                <a:schemeClr val="accent1"/>
              </a:buClr>
              <a:buSzPts val="6000"/>
              <a:buFont typeface="Arial"/>
              <a:buNone/>
            </a:pPr>
            <a:r>
              <a:rPr lang="en-US" sz="6000">
                <a:solidFill>
                  <a:schemeClr val="accent1"/>
                </a:solidFill>
              </a:rPr>
              <a:t>88</a:t>
            </a:r>
            <a:r>
              <a:rPr lang="en-US" sz="6000">
                <a:solidFill>
                  <a:schemeClr val="accent1"/>
                </a:solidFill>
                <a:latin typeface="Arial"/>
                <a:ea typeface="Arial"/>
                <a:cs typeface="Arial"/>
                <a:sym typeface="Arial"/>
              </a:rPr>
              <a:t>%</a:t>
            </a:r>
            <a:endParaRPr sz="6000">
              <a:solidFill>
                <a:schemeClr val="accent1"/>
              </a:solidFill>
              <a:latin typeface="Arial"/>
              <a:ea typeface="Arial"/>
              <a:cs typeface="Arial"/>
              <a:sym typeface="Arial"/>
            </a:endParaRPr>
          </a:p>
          <a:p>
            <a:pPr marL="0" marR="0" lvl="0" indent="0" algn="l" rtl="0">
              <a:spcBef>
                <a:spcPts val="1000"/>
              </a:spcBef>
              <a:spcAft>
                <a:spcPts val="1000"/>
              </a:spcAft>
              <a:buClr>
                <a:schemeClr val="accent1"/>
              </a:buClr>
              <a:buSzPts val="6000"/>
              <a:buFont typeface="Arial"/>
              <a:buNone/>
            </a:pPr>
            <a:r>
              <a:rPr lang="en-US" sz="6000">
                <a:solidFill>
                  <a:schemeClr val="accent1"/>
                </a:solidFill>
              </a:rPr>
              <a:t>74%</a:t>
            </a:r>
            <a:endParaRPr sz="6000">
              <a:solidFill>
                <a:schemeClr val="accent1"/>
              </a:solidFill>
            </a:endParaRPr>
          </a:p>
        </p:txBody>
      </p:sp>
      <p:sp>
        <p:nvSpPr>
          <p:cNvPr id="2996" name="Google Shape;2996;p241"/>
          <p:cNvSpPr txBox="1"/>
          <p:nvPr/>
        </p:nvSpPr>
        <p:spPr>
          <a:xfrm>
            <a:off x="2127213" y="2404675"/>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more </a:t>
            </a:r>
            <a:r>
              <a:rPr lang="en-US" sz="1600">
                <a:solidFill>
                  <a:schemeClr val="dk1"/>
                </a:solidFill>
              </a:rPr>
              <a:t>productive</a:t>
            </a:r>
            <a:endParaRPr>
              <a:solidFill>
                <a:schemeClr val="dk1"/>
              </a:solidFill>
            </a:endParaRPr>
          </a:p>
        </p:txBody>
      </p:sp>
      <p:pic>
        <p:nvPicPr>
          <p:cNvPr id="2997" name="Google Shape;2997;p241"/>
          <p:cNvPicPr preferRelativeResize="0"/>
          <p:nvPr/>
        </p:nvPicPr>
        <p:blipFill rotWithShape="1">
          <a:blip r:embed="rId6">
            <a:alphaModFix/>
          </a:blip>
          <a:srcRect/>
          <a:stretch/>
        </p:blipFill>
        <p:spPr>
          <a:xfrm>
            <a:off x="501825" y="518429"/>
            <a:ext cx="2260598" cy="282875"/>
          </a:xfrm>
          <a:prstGeom prst="rect">
            <a:avLst/>
          </a:prstGeom>
          <a:noFill/>
          <a:ln>
            <a:noFill/>
          </a:ln>
        </p:spPr>
      </p:pic>
      <p:sp>
        <p:nvSpPr>
          <p:cNvPr id="2998" name="Google Shape;2998;p241"/>
          <p:cNvSpPr/>
          <p:nvPr/>
        </p:nvSpPr>
        <p:spPr>
          <a:xfrm>
            <a:off x="6608850" y="4691175"/>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41"/>
          <p:cNvSpPr txBox="1"/>
          <p:nvPr/>
        </p:nvSpPr>
        <p:spPr>
          <a:xfrm>
            <a:off x="2127213" y="1371188"/>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a:t>
            </a:r>
            <a:r>
              <a:rPr lang="en-US" sz="1600">
                <a:solidFill>
                  <a:schemeClr val="dk1"/>
                </a:solidFill>
              </a:rPr>
              <a:t>faster</a:t>
            </a:r>
            <a:r>
              <a:rPr lang="en-US" sz="1600">
                <a:solidFill>
                  <a:schemeClr val="dk2"/>
                </a:solidFill>
              </a:rPr>
              <a:t> with repetitive tasks</a:t>
            </a:r>
            <a:endParaRPr>
              <a:solidFill>
                <a:schemeClr val="dk1"/>
              </a:solidFill>
            </a:endParaRPr>
          </a:p>
        </p:txBody>
      </p:sp>
      <p:sp>
        <p:nvSpPr>
          <p:cNvPr id="3000" name="Google Shape;3000;p241"/>
          <p:cNvSpPr txBox="1"/>
          <p:nvPr/>
        </p:nvSpPr>
        <p:spPr>
          <a:xfrm>
            <a:off x="2127213" y="3468000"/>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focus on more </a:t>
            </a:r>
            <a:r>
              <a:rPr lang="en-US" sz="1600">
                <a:solidFill>
                  <a:schemeClr val="dk1"/>
                </a:solidFill>
              </a:rPr>
              <a:t>satisfying</a:t>
            </a:r>
            <a:r>
              <a:rPr lang="en-US" sz="1600">
                <a:solidFill>
                  <a:schemeClr val="dk2"/>
                </a:solidFill>
              </a:rPr>
              <a:t> work</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242"/>
          <p:cNvSpPr txBox="1"/>
          <p:nvPr/>
        </p:nvSpPr>
        <p:spPr>
          <a:xfrm>
            <a:off x="2743199" y="943372"/>
            <a:ext cx="3657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400"/>
              </a:spcBef>
              <a:spcAft>
                <a:spcPts val="0"/>
              </a:spcAft>
              <a:buClr>
                <a:schemeClr val="dk2"/>
              </a:buClr>
              <a:buSzPts val="1600"/>
              <a:buFont typeface="Arial"/>
              <a:buNone/>
            </a:pPr>
            <a:r>
              <a:rPr lang="en-US" sz="1600">
                <a:solidFill>
                  <a:srgbClr val="FFFFFF"/>
                </a:solidFill>
              </a:rPr>
              <a:t>Developers using GitHub Copilot…</a:t>
            </a:r>
            <a:endParaRPr sz="1200"/>
          </a:p>
        </p:txBody>
      </p:sp>
      <p:grpSp>
        <p:nvGrpSpPr>
          <p:cNvPr id="3007" name="Google Shape;3007;p242"/>
          <p:cNvGrpSpPr/>
          <p:nvPr/>
        </p:nvGrpSpPr>
        <p:grpSpPr>
          <a:xfrm>
            <a:off x="843150" y="1441325"/>
            <a:ext cx="7457700" cy="3159900"/>
            <a:chOff x="843150" y="994175"/>
            <a:chExt cx="7457700" cy="3159900"/>
          </a:xfrm>
        </p:grpSpPr>
        <p:sp>
          <p:nvSpPr>
            <p:cNvPr id="3008" name="Google Shape;3008;p242"/>
            <p:cNvSpPr txBox="1"/>
            <p:nvPr/>
          </p:nvSpPr>
          <p:spPr>
            <a:xfrm>
              <a:off x="1155475" y="1124956"/>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88%</a:t>
              </a:r>
              <a:endParaRPr sz="4800"/>
            </a:p>
            <a:p>
              <a:pPr marL="0" lvl="0" indent="0" algn="ctr" rtl="0">
                <a:spcBef>
                  <a:spcPts val="0"/>
                </a:spcBef>
                <a:spcAft>
                  <a:spcPts val="0"/>
                </a:spcAft>
                <a:buNone/>
              </a:pPr>
              <a:r>
                <a:rPr lang="en-US" sz="1200">
                  <a:solidFill>
                    <a:schemeClr val="dk2"/>
                  </a:solidFill>
                </a:rPr>
                <a:t>…have faster completion</a:t>
              </a:r>
              <a:endParaRPr sz="1200"/>
            </a:p>
          </p:txBody>
        </p:sp>
        <p:sp>
          <p:nvSpPr>
            <p:cNvPr id="3009" name="Google Shape;3009;p242"/>
            <p:cNvSpPr txBox="1"/>
            <p:nvPr/>
          </p:nvSpPr>
          <p:spPr>
            <a:xfrm>
              <a:off x="3607188"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87%</a:t>
              </a:r>
              <a:endParaRPr sz="4800"/>
            </a:p>
            <a:p>
              <a:pPr marL="0" lvl="0" indent="0" algn="ctr" rtl="0">
                <a:spcBef>
                  <a:spcPts val="0"/>
                </a:spcBef>
                <a:spcAft>
                  <a:spcPts val="0"/>
                </a:spcAft>
                <a:buNone/>
              </a:pPr>
              <a:r>
                <a:rPr lang="en-US" sz="1200">
                  <a:solidFill>
                    <a:schemeClr val="dk2"/>
                  </a:solidFill>
                </a:rPr>
                <a:t>…exert less mental effort on repetitive tasks</a:t>
              </a:r>
              <a:endParaRPr sz="1200">
                <a:solidFill>
                  <a:schemeClr val="dk2"/>
                </a:solidFill>
              </a:endParaRPr>
            </a:p>
          </p:txBody>
        </p:sp>
        <p:sp>
          <p:nvSpPr>
            <p:cNvPr id="3010" name="Google Shape;3010;p242"/>
            <p:cNvSpPr txBox="1"/>
            <p:nvPr/>
          </p:nvSpPr>
          <p:spPr>
            <a:xfrm>
              <a:off x="6058900"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77%</a:t>
              </a:r>
              <a:endParaRPr sz="4800"/>
            </a:p>
            <a:p>
              <a:pPr marL="0" lvl="0" indent="0" algn="ctr" rtl="0">
                <a:spcBef>
                  <a:spcPts val="0"/>
                </a:spcBef>
                <a:spcAft>
                  <a:spcPts val="0"/>
                </a:spcAft>
                <a:buNone/>
              </a:pPr>
              <a:r>
                <a:rPr lang="en-US" sz="1200">
                  <a:solidFill>
                    <a:schemeClr val="dk2"/>
                  </a:solidFill>
                </a:rPr>
                <a:t>…spend less time searching</a:t>
              </a:r>
              <a:endParaRPr sz="1200">
                <a:solidFill>
                  <a:schemeClr val="dk2"/>
                </a:solidFill>
              </a:endParaRPr>
            </a:p>
          </p:txBody>
        </p:sp>
        <p:sp>
          <p:nvSpPr>
            <p:cNvPr id="3011" name="Google Shape;3011;p242"/>
            <p:cNvSpPr txBox="1"/>
            <p:nvPr/>
          </p:nvSpPr>
          <p:spPr>
            <a:xfrm>
              <a:off x="1155475" y="2803993"/>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73%</a:t>
              </a:r>
              <a:endParaRPr sz="4800"/>
            </a:p>
            <a:p>
              <a:pPr marL="0" lvl="0" indent="0" algn="ctr" rtl="0">
                <a:spcBef>
                  <a:spcPts val="0"/>
                </a:spcBef>
                <a:spcAft>
                  <a:spcPts val="0"/>
                </a:spcAft>
                <a:buNone/>
              </a:pPr>
              <a:r>
                <a:rPr lang="en-US" sz="1200">
                  <a:solidFill>
                    <a:schemeClr val="dk2"/>
                  </a:solidFill>
                </a:rPr>
                <a:t>…stay more in the flow</a:t>
              </a:r>
              <a:endParaRPr sz="1200">
                <a:solidFill>
                  <a:schemeClr val="dk2"/>
                </a:solidFill>
              </a:endParaRPr>
            </a:p>
          </p:txBody>
        </p:sp>
        <p:sp>
          <p:nvSpPr>
            <p:cNvPr id="3012" name="Google Shape;3012;p242"/>
            <p:cNvSpPr txBox="1"/>
            <p:nvPr/>
          </p:nvSpPr>
          <p:spPr>
            <a:xfrm>
              <a:off x="3607188"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60%</a:t>
              </a:r>
              <a:endParaRPr sz="4800"/>
            </a:p>
            <a:p>
              <a:pPr marL="0" lvl="0" indent="0" algn="ctr" rtl="0">
                <a:spcBef>
                  <a:spcPts val="0"/>
                </a:spcBef>
                <a:spcAft>
                  <a:spcPts val="0"/>
                </a:spcAft>
                <a:buNone/>
              </a:pPr>
              <a:r>
                <a:rPr lang="en-US" sz="1200">
                  <a:solidFill>
                    <a:schemeClr val="dk2"/>
                  </a:solidFill>
                </a:rPr>
                <a:t>…are more fulfilled with [their] job</a:t>
              </a:r>
              <a:endParaRPr sz="1200">
                <a:solidFill>
                  <a:schemeClr val="dk2"/>
                </a:solidFill>
              </a:endParaRPr>
            </a:p>
          </p:txBody>
        </p:sp>
        <p:sp>
          <p:nvSpPr>
            <p:cNvPr id="3013" name="Google Shape;3013;p242"/>
            <p:cNvSpPr txBox="1"/>
            <p:nvPr/>
          </p:nvSpPr>
          <p:spPr>
            <a:xfrm>
              <a:off x="6058900"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59%</a:t>
              </a:r>
              <a:endParaRPr sz="4800"/>
            </a:p>
            <a:p>
              <a:pPr marL="0" lvl="0" indent="0" algn="ctr" rtl="0">
                <a:spcBef>
                  <a:spcPts val="0"/>
                </a:spcBef>
                <a:spcAft>
                  <a:spcPts val="0"/>
                </a:spcAft>
                <a:buNone/>
              </a:pPr>
              <a:r>
                <a:rPr lang="en-US" sz="1200">
                  <a:solidFill>
                    <a:schemeClr val="dk2"/>
                  </a:solidFill>
                </a:rPr>
                <a:t>…are less frustrated when coding</a:t>
              </a:r>
              <a:endParaRPr sz="1200">
                <a:solidFill>
                  <a:schemeClr val="dk2"/>
                </a:solidFill>
              </a:endParaRPr>
            </a:p>
          </p:txBody>
        </p:sp>
        <p:cxnSp>
          <p:nvCxnSpPr>
            <p:cNvPr id="3014" name="Google Shape;3014;p242"/>
            <p:cNvCxnSpPr/>
            <p:nvPr/>
          </p:nvCxnSpPr>
          <p:spPr>
            <a:xfrm>
              <a:off x="843150" y="2574125"/>
              <a:ext cx="7457700" cy="0"/>
            </a:xfrm>
            <a:prstGeom prst="straightConnector1">
              <a:avLst/>
            </a:prstGeom>
            <a:noFill/>
            <a:ln w="9525" cap="flat" cmpd="sng">
              <a:solidFill>
                <a:srgbClr val="666666"/>
              </a:solidFill>
              <a:prstDash val="solid"/>
              <a:round/>
              <a:headEnd type="none" w="med" len="med"/>
              <a:tailEnd type="none" w="med" len="med"/>
            </a:ln>
          </p:spPr>
        </p:cxnSp>
        <p:cxnSp>
          <p:nvCxnSpPr>
            <p:cNvPr id="3015" name="Google Shape;3015;p242"/>
            <p:cNvCxnSpPr/>
            <p:nvPr/>
          </p:nvCxnSpPr>
          <p:spPr>
            <a:xfrm>
              <a:off x="3346131" y="994175"/>
              <a:ext cx="0" cy="3159900"/>
            </a:xfrm>
            <a:prstGeom prst="straightConnector1">
              <a:avLst/>
            </a:prstGeom>
            <a:noFill/>
            <a:ln w="9525" cap="flat" cmpd="sng">
              <a:solidFill>
                <a:srgbClr val="666666"/>
              </a:solidFill>
              <a:prstDash val="solid"/>
              <a:round/>
              <a:headEnd type="none" w="med" len="med"/>
              <a:tailEnd type="none" w="med" len="med"/>
            </a:ln>
          </p:spPr>
        </p:cxnSp>
        <p:cxnSp>
          <p:nvCxnSpPr>
            <p:cNvPr id="3016" name="Google Shape;3016;p242"/>
            <p:cNvCxnSpPr/>
            <p:nvPr/>
          </p:nvCxnSpPr>
          <p:spPr>
            <a:xfrm>
              <a:off x="5797844" y="994175"/>
              <a:ext cx="0" cy="3159900"/>
            </a:xfrm>
            <a:prstGeom prst="straightConnector1">
              <a:avLst/>
            </a:prstGeom>
            <a:noFill/>
            <a:ln w="9525" cap="flat" cmpd="sng">
              <a:solidFill>
                <a:srgbClr val="666666"/>
              </a:solidFill>
              <a:prstDash val="solid"/>
              <a:round/>
              <a:headEnd type="none" w="med" len="med"/>
              <a:tailEnd type="none" w="med" len="med"/>
            </a:ln>
          </p:spPr>
        </p:cxnSp>
      </p:grpSp>
      <p:pic>
        <p:nvPicPr>
          <p:cNvPr id="3017" name="Google Shape;3017;p242"/>
          <p:cNvPicPr preferRelativeResize="0"/>
          <p:nvPr/>
        </p:nvPicPr>
        <p:blipFill rotWithShape="1">
          <a:blip r:embed="rId3">
            <a:alphaModFix/>
          </a:blip>
          <a:srcRect/>
          <a:stretch/>
        </p:blipFill>
        <p:spPr>
          <a:xfrm>
            <a:off x="501825" y="518429"/>
            <a:ext cx="2260598" cy="28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pic>
        <p:nvPicPr>
          <p:cNvPr id="3023" name="Google Shape;3023;p243"/>
          <p:cNvPicPr preferRelativeResize="0"/>
          <p:nvPr/>
        </p:nvPicPr>
        <p:blipFill>
          <a:blip r:embed="rId3">
            <a:alphaModFix/>
          </a:blip>
          <a:stretch>
            <a:fillRect/>
          </a:stretch>
        </p:blipFill>
        <p:spPr>
          <a:xfrm>
            <a:off x="6172199" y="688013"/>
            <a:ext cx="2743200" cy="2311924"/>
          </a:xfrm>
          <a:prstGeom prst="rect">
            <a:avLst/>
          </a:prstGeom>
          <a:noFill/>
          <a:ln w="9525" cap="flat" cmpd="sng">
            <a:solidFill>
              <a:srgbClr val="434343"/>
            </a:solidFill>
            <a:prstDash val="solid"/>
            <a:round/>
            <a:headEnd type="none" w="sm" len="sm"/>
            <a:tailEnd type="none" w="sm" len="sm"/>
          </a:ln>
        </p:spPr>
      </p:pic>
      <p:pic>
        <p:nvPicPr>
          <p:cNvPr id="3024" name="Google Shape;3024;p243"/>
          <p:cNvPicPr preferRelativeResize="0"/>
          <p:nvPr/>
        </p:nvPicPr>
        <p:blipFill>
          <a:blip r:embed="rId4">
            <a:alphaModFix/>
          </a:blip>
          <a:stretch>
            <a:fillRect/>
          </a:stretch>
        </p:blipFill>
        <p:spPr>
          <a:xfrm>
            <a:off x="228600" y="1232828"/>
            <a:ext cx="2743199" cy="1102268"/>
          </a:xfrm>
          <a:prstGeom prst="rect">
            <a:avLst/>
          </a:prstGeom>
          <a:noFill/>
          <a:ln w="9525" cap="flat" cmpd="sng">
            <a:solidFill>
              <a:srgbClr val="434343"/>
            </a:solidFill>
            <a:prstDash val="solid"/>
            <a:round/>
            <a:headEnd type="none" w="sm" len="sm"/>
            <a:tailEnd type="none" w="sm" len="sm"/>
          </a:ln>
        </p:spPr>
      </p:pic>
      <p:pic>
        <p:nvPicPr>
          <p:cNvPr id="3025" name="Google Shape;3025;p243"/>
          <p:cNvPicPr preferRelativeResize="0"/>
          <p:nvPr/>
        </p:nvPicPr>
        <p:blipFill>
          <a:blip r:embed="rId5">
            <a:alphaModFix/>
          </a:blip>
          <a:stretch>
            <a:fillRect/>
          </a:stretch>
        </p:blipFill>
        <p:spPr>
          <a:xfrm>
            <a:off x="228600" y="2563703"/>
            <a:ext cx="2743199" cy="1351722"/>
          </a:xfrm>
          <a:prstGeom prst="rect">
            <a:avLst/>
          </a:prstGeom>
          <a:noFill/>
          <a:ln w="9525" cap="flat" cmpd="sng">
            <a:solidFill>
              <a:srgbClr val="434343"/>
            </a:solidFill>
            <a:prstDash val="solid"/>
            <a:round/>
            <a:headEnd type="none" w="sm" len="sm"/>
            <a:tailEnd type="none" w="sm" len="sm"/>
          </a:ln>
        </p:spPr>
      </p:pic>
      <p:pic>
        <p:nvPicPr>
          <p:cNvPr id="3026" name="Google Shape;3026;p243"/>
          <p:cNvPicPr preferRelativeResize="0"/>
          <p:nvPr/>
        </p:nvPicPr>
        <p:blipFill>
          <a:blip r:embed="rId6">
            <a:alphaModFix/>
          </a:blip>
          <a:stretch>
            <a:fillRect/>
          </a:stretch>
        </p:blipFill>
        <p:spPr>
          <a:xfrm>
            <a:off x="3200401" y="2325238"/>
            <a:ext cx="2743199" cy="2336493"/>
          </a:xfrm>
          <a:prstGeom prst="rect">
            <a:avLst/>
          </a:prstGeom>
          <a:noFill/>
          <a:ln w="9525" cap="flat" cmpd="sng">
            <a:solidFill>
              <a:srgbClr val="434343"/>
            </a:solidFill>
            <a:prstDash val="solid"/>
            <a:round/>
            <a:headEnd type="none" w="sm" len="sm"/>
            <a:tailEnd type="none" w="sm" len="sm"/>
          </a:ln>
        </p:spPr>
      </p:pic>
      <p:pic>
        <p:nvPicPr>
          <p:cNvPr id="3027" name="Google Shape;3027;p243"/>
          <p:cNvPicPr preferRelativeResize="0"/>
          <p:nvPr/>
        </p:nvPicPr>
        <p:blipFill>
          <a:blip r:embed="rId7">
            <a:alphaModFix/>
          </a:blip>
          <a:stretch>
            <a:fillRect/>
          </a:stretch>
        </p:blipFill>
        <p:spPr>
          <a:xfrm>
            <a:off x="3200408" y="358712"/>
            <a:ext cx="2743199" cy="1737929"/>
          </a:xfrm>
          <a:prstGeom prst="rect">
            <a:avLst/>
          </a:prstGeom>
          <a:noFill/>
          <a:ln w="9525" cap="flat" cmpd="sng">
            <a:solidFill>
              <a:srgbClr val="434343"/>
            </a:solidFill>
            <a:prstDash val="solid"/>
            <a:round/>
            <a:headEnd type="none" w="sm" len="sm"/>
            <a:tailEnd type="none" w="sm" len="sm"/>
          </a:ln>
        </p:spPr>
      </p:pic>
      <p:pic>
        <p:nvPicPr>
          <p:cNvPr id="3028" name="Google Shape;3028;p243"/>
          <p:cNvPicPr preferRelativeResize="0"/>
          <p:nvPr/>
        </p:nvPicPr>
        <p:blipFill>
          <a:blip r:embed="rId8">
            <a:alphaModFix/>
          </a:blip>
          <a:stretch>
            <a:fillRect/>
          </a:stretch>
        </p:blipFill>
        <p:spPr>
          <a:xfrm>
            <a:off x="6172200" y="3228547"/>
            <a:ext cx="2743199" cy="1231696"/>
          </a:xfrm>
          <a:prstGeom prst="rect">
            <a:avLst/>
          </a:prstGeom>
          <a:noFill/>
          <a:ln w="9525" cap="flat" cmpd="sng">
            <a:solidFill>
              <a:srgbClr val="434343"/>
            </a:solidFill>
            <a:prstDash val="solid"/>
            <a:round/>
            <a:headEnd type="none" w="sm" len="sm"/>
            <a:tailEnd type="none" w="sm" len="sm"/>
          </a:ln>
        </p:spPr>
      </p:pic>
      <p:pic>
        <p:nvPicPr>
          <p:cNvPr id="3029" name="Google Shape;3029;p243"/>
          <p:cNvPicPr preferRelativeResize="0"/>
          <p:nvPr/>
        </p:nvPicPr>
        <p:blipFill rotWithShape="1">
          <a:blip r:embed="rId9">
            <a:alphaModFix/>
          </a:blip>
          <a:srcRect/>
          <a:stretch/>
        </p:blipFill>
        <p:spPr>
          <a:xfrm>
            <a:off x="501825" y="518429"/>
            <a:ext cx="2260598" cy="28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244"/>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Keep flying with your favorite editor</a:t>
            </a:r>
            <a:endParaRPr/>
          </a:p>
        </p:txBody>
      </p:sp>
      <p:sp>
        <p:nvSpPr>
          <p:cNvPr id="3036" name="Google Shape;3036;p244"/>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VS Code</a:t>
            </a:r>
            <a:endParaRPr/>
          </a:p>
        </p:txBody>
      </p:sp>
      <p:sp>
        <p:nvSpPr>
          <p:cNvPr id="3037" name="Google Shape;3037;p244"/>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GitHub Codespaces</a:t>
            </a:r>
            <a:endParaRPr/>
          </a:p>
        </p:txBody>
      </p:sp>
      <p:sp>
        <p:nvSpPr>
          <p:cNvPr id="3038" name="Google Shape;3038;p244"/>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Visual Studio (Windows)</a:t>
            </a:r>
            <a:endParaRPr/>
          </a:p>
        </p:txBody>
      </p:sp>
      <p:sp>
        <p:nvSpPr>
          <p:cNvPr id="3039" name="Google Shape;3039;p244"/>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JetBrains IDEs</a:t>
            </a:r>
            <a:endParaRPr/>
          </a:p>
        </p:txBody>
      </p:sp>
      <p:sp>
        <p:nvSpPr>
          <p:cNvPr id="3040" name="Google Shape;3040;p244"/>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US"/>
              <a:t>Neovim</a:t>
            </a:r>
            <a:endParaRPr/>
          </a:p>
        </p:txBody>
      </p:sp>
      <p:pic>
        <p:nvPicPr>
          <p:cNvPr id="3041" name="Google Shape;3041;p244"/>
          <p:cNvPicPr preferRelativeResize="0"/>
          <p:nvPr/>
        </p:nvPicPr>
        <p:blipFill rotWithShape="1">
          <a:blip r:embed="rId3">
            <a:alphaModFix/>
          </a:blip>
          <a:srcRect/>
          <a:stretch/>
        </p:blipFill>
        <p:spPr>
          <a:xfrm>
            <a:off x="501825" y="518429"/>
            <a:ext cx="2260598" cy="28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5"/>
        <p:cNvGrpSpPr/>
        <p:nvPr/>
      </p:nvGrpSpPr>
      <p:grpSpPr>
        <a:xfrm>
          <a:off x="0" y="0"/>
          <a:ext cx="0" cy="0"/>
          <a:chOff x="0" y="0"/>
          <a:chExt cx="0" cy="0"/>
        </a:xfrm>
      </p:grpSpPr>
      <p:pic>
        <p:nvPicPr>
          <p:cNvPr id="3046" name="Google Shape;3046;p245"/>
          <p:cNvPicPr preferRelativeResize="0"/>
          <p:nvPr/>
        </p:nvPicPr>
        <p:blipFill rotWithShape="1">
          <a:blip r:embed="rId3">
            <a:alphaModFix/>
          </a:blip>
          <a:srcRect t="19633"/>
          <a:stretch/>
        </p:blipFill>
        <p:spPr>
          <a:xfrm>
            <a:off x="2000250" y="-1"/>
            <a:ext cx="5143500" cy="4133788"/>
          </a:xfrm>
          <a:prstGeom prst="rect">
            <a:avLst/>
          </a:prstGeom>
          <a:noFill/>
          <a:ln>
            <a:noFill/>
          </a:ln>
        </p:spPr>
      </p:pic>
      <p:pic>
        <p:nvPicPr>
          <p:cNvPr id="3047" name="Google Shape;3047;p245"/>
          <p:cNvPicPr preferRelativeResize="0"/>
          <p:nvPr/>
        </p:nvPicPr>
        <p:blipFill rotWithShape="1">
          <a:blip r:embed="rId4">
            <a:alphaModFix/>
          </a:blip>
          <a:srcRect r="11855"/>
          <a:stretch/>
        </p:blipFill>
        <p:spPr>
          <a:xfrm>
            <a:off x="4297680" y="640080"/>
            <a:ext cx="4818886" cy="3657602"/>
          </a:xfrm>
          <a:prstGeom prst="rect">
            <a:avLst/>
          </a:prstGeom>
          <a:noFill/>
          <a:ln>
            <a:noFill/>
          </a:ln>
        </p:spPr>
      </p:pic>
      <p:grpSp>
        <p:nvGrpSpPr>
          <p:cNvPr id="3048" name="Google Shape;3048;p245"/>
          <p:cNvGrpSpPr/>
          <p:nvPr/>
        </p:nvGrpSpPr>
        <p:grpSpPr>
          <a:xfrm>
            <a:off x="4297650" y="640080"/>
            <a:ext cx="4818850" cy="3657602"/>
            <a:chOff x="3677026" y="618565"/>
            <a:chExt cx="4817886" cy="3657602"/>
          </a:xfrm>
        </p:grpSpPr>
        <p:pic>
          <p:nvPicPr>
            <p:cNvPr id="3049" name="Google Shape;3049;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0" name="Google Shape;3050;p245"/>
            <p:cNvSpPr/>
            <p:nvPr/>
          </p:nvSpPr>
          <p:spPr>
            <a:xfrm>
              <a:off x="3920015" y="2310697"/>
              <a:ext cx="4566600" cy="18378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1" name="Google Shape;3051;p245"/>
            <p:cNvSpPr/>
            <p:nvPr/>
          </p:nvSpPr>
          <p:spPr>
            <a:xfrm>
              <a:off x="3920027" y="4139005"/>
              <a:ext cx="488400" cy="128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52" name="Google Shape;3052;p245"/>
          <p:cNvGrpSpPr/>
          <p:nvPr/>
        </p:nvGrpSpPr>
        <p:grpSpPr>
          <a:xfrm>
            <a:off x="4297680" y="640080"/>
            <a:ext cx="4818850" cy="3657602"/>
            <a:chOff x="3677026" y="618565"/>
            <a:chExt cx="4817886" cy="3657602"/>
          </a:xfrm>
        </p:grpSpPr>
        <p:pic>
          <p:nvPicPr>
            <p:cNvPr id="3053" name="Google Shape;3053;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4" name="Google Shape;3054;p245"/>
            <p:cNvSpPr/>
            <p:nvPr/>
          </p:nvSpPr>
          <p:spPr>
            <a:xfrm>
              <a:off x="3920777" y="4139009"/>
              <a:ext cx="488400" cy="137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5" name="Google Shape;3055;p245"/>
            <p:cNvSpPr/>
            <p:nvPr/>
          </p:nvSpPr>
          <p:spPr>
            <a:xfrm>
              <a:off x="3920789" y="1930998"/>
              <a:ext cx="4566600" cy="22140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56" name="Google Shape;3056;p245"/>
          <p:cNvPicPr preferRelativeResize="0"/>
          <p:nvPr/>
        </p:nvPicPr>
        <p:blipFill rotWithShape="1">
          <a:blip r:embed="rId5">
            <a:alphaModFix/>
          </a:blip>
          <a:srcRect/>
          <a:stretch/>
        </p:blipFill>
        <p:spPr>
          <a:xfrm>
            <a:off x="1557343" y="1886722"/>
            <a:ext cx="1137684" cy="1137684"/>
          </a:xfrm>
          <a:prstGeom prst="rect">
            <a:avLst/>
          </a:prstGeom>
          <a:noFill/>
          <a:ln>
            <a:noFill/>
          </a:ln>
          <a:effectLst>
            <a:outerShdw blurRad="292100" dist="139700" dir="2700000" algn="tl" rotWithShape="0">
              <a:srgbClr val="333333">
                <a:alpha val="64709"/>
              </a:srgbClr>
            </a:outerShdw>
          </a:effectLst>
        </p:spPr>
      </p:pic>
      <p:sp>
        <p:nvSpPr>
          <p:cNvPr id="3057" name="Google Shape;3057;p245"/>
          <p:cNvSpPr txBox="1"/>
          <p:nvPr/>
        </p:nvSpPr>
        <p:spPr>
          <a:xfrm>
            <a:off x="408327" y="872502"/>
            <a:ext cx="3657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2"/>
                </a:solidFill>
                <a:latin typeface="Roboto Mono"/>
                <a:ea typeface="Roboto Mono"/>
                <a:cs typeface="Roboto Mono"/>
                <a:sym typeface="Roboto Mono"/>
              </a:rPr>
              <a:t>Once enabled…</a:t>
            </a:r>
            <a:endParaRPr sz="1200">
              <a:solidFill>
                <a:schemeClr val="dk2"/>
              </a:solidFill>
            </a:endParaRPr>
          </a:p>
        </p:txBody>
      </p:sp>
      <p:grpSp>
        <p:nvGrpSpPr>
          <p:cNvPr id="3058" name="Google Shape;3058;p245"/>
          <p:cNvGrpSpPr/>
          <p:nvPr/>
        </p:nvGrpSpPr>
        <p:grpSpPr>
          <a:xfrm>
            <a:off x="235800" y="2077641"/>
            <a:ext cx="1021800" cy="1206439"/>
            <a:chOff x="235800" y="2077641"/>
            <a:chExt cx="1021800" cy="1206439"/>
          </a:xfrm>
        </p:grpSpPr>
        <p:pic>
          <p:nvPicPr>
            <p:cNvPr id="3059" name="Google Shape;3059;p245" descr="Icon&#10;&#10;Description automatically generated"/>
            <p:cNvPicPr preferRelativeResize="0"/>
            <p:nvPr/>
          </p:nvPicPr>
          <p:blipFill rotWithShape="1">
            <a:blip r:embed="rId6">
              <a:alphaModFix/>
            </a:blip>
            <a:srcRect/>
            <a:stretch/>
          </p:blipFill>
          <p:spPr>
            <a:xfrm>
              <a:off x="361950" y="2077641"/>
              <a:ext cx="769545" cy="782478"/>
            </a:xfrm>
            <a:prstGeom prst="rect">
              <a:avLst/>
            </a:prstGeom>
            <a:noFill/>
            <a:ln>
              <a:noFill/>
            </a:ln>
          </p:spPr>
        </p:pic>
        <p:sp>
          <p:nvSpPr>
            <p:cNvPr id="3060" name="Google Shape;3060;p245"/>
            <p:cNvSpPr txBox="1"/>
            <p:nvPr/>
          </p:nvSpPr>
          <p:spPr>
            <a:xfrm>
              <a:off x="235800" y="2883880"/>
              <a:ext cx="1021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Roboto Mono"/>
                  <a:ea typeface="Roboto Mono"/>
                  <a:cs typeface="Roboto Mono"/>
                  <a:sym typeface="Roboto Mono"/>
                </a:rPr>
                <a:t>OpenAI Codex</a:t>
              </a:r>
              <a:endParaRPr/>
            </a:p>
          </p:txBody>
        </p:sp>
      </p:grpSp>
      <p:sp>
        <p:nvSpPr>
          <p:cNvPr id="3061" name="Google Shape;3061;p245"/>
          <p:cNvSpPr/>
          <p:nvPr/>
        </p:nvSpPr>
        <p:spPr>
          <a:xfrm>
            <a:off x="1174867" y="2400300"/>
            <a:ext cx="457200" cy="137100"/>
          </a:xfrm>
          <a:prstGeom prst="leftRightArrow">
            <a:avLst>
              <a:gd name="adj1" fmla="val 50000"/>
              <a:gd name="adj2" fmla="val 50000"/>
            </a:avLst>
          </a:prstGeom>
          <a:gradFill>
            <a:gsLst>
              <a:gs pos="0">
                <a:schemeClr val="accent2"/>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62" name="Google Shape;3062;p245"/>
          <p:cNvGrpSpPr/>
          <p:nvPr/>
        </p:nvGrpSpPr>
        <p:grpSpPr>
          <a:xfrm>
            <a:off x="2620423" y="2213492"/>
            <a:ext cx="1525791" cy="267324"/>
            <a:chOff x="2421287" y="2213492"/>
            <a:chExt cx="1600200" cy="267324"/>
          </a:xfrm>
        </p:grpSpPr>
        <p:sp>
          <p:nvSpPr>
            <p:cNvPr id="3063" name="Google Shape;3063;p245"/>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4" name="Google Shape;3064;p245"/>
            <p:cNvSpPr/>
            <p:nvPr/>
          </p:nvSpPr>
          <p:spPr>
            <a:xfrm>
              <a:off x="2878486" y="2213492"/>
              <a:ext cx="1143000" cy="228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Context</a:t>
              </a:r>
              <a:endParaRPr/>
            </a:p>
          </p:txBody>
        </p:sp>
      </p:grpSp>
      <p:grpSp>
        <p:nvGrpSpPr>
          <p:cNvPr id="3065" name="Google Shape;3065;p245"/>
          <p:cNvGrpSpPr/>
          <p:nvPr/>
        </p:nvGrpSpPr>
        <p:grpSpPr>
          <a:xfrm>
            <a:off x="2694911" y="2460340"/>
            <a:ext cx="1525791" cy="263928"/>
            <a:chOff x="2421287" y="2460340"/>
            <a:chExt cx="1600200" cy="263928"/>
          </a:xfrm>
        </p:grpSpPr>
        <p:sp>
          <p:nvSpPr>
            <p:cNvPr id="3066" name="Google Shape;3066;p245"/>
            <p:cNvSpPr/>
            <p:nvPr/>
          </p:nvSpPr>
          <p:spPr>
            <a:xfrm>
              <a:off x="2421289" y="2495668"/>
              <a:ext cx="1143000" cy="2286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Suggestions</a:t>
              </a:r>
              <a:endParaRPr/>
            </a:p>
          </p:txBody>
        </p:sp>
        <p:sp>
          <p:nvSpPr>
            <p:cNvPr id="3067" name="Google Shape;3067;p245"/>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68" name="Google Shape;3068;p245"/>
          <p:cNvPicPr preferRelativeResize="0"/>
          <p:nvPr/>
        </p:nvPicPr>
        <p:blipFill rotWithShape="1">
          <a:blip r:embed="rId7">
            <a:alphaModFix/>
          </a:blip>
          <a:srcRect l="1562" t="5168" r="77409" b="6788"/>
          <a:stretch/>
        </p:blipFill>
        <p:spPr>
          <a:xfrm>
            <a:off x="36195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69" name="Google Shape;3069;p245"/>
          <p:cNvPicPr preferRelativeResize="0"/>
          <p:nvPr/>
        </p:nvPicPr>
        <p:blipFill rotWithShape="1">
          <a:blip r:embed="rId7">
            <a:alphaModFix/>
          </a:blip>
          <a:srcRect l="26903" t="5168" r="52069" b="6788"/>
          <a:stretch/>
        </p:blipFill>
        <p:spPr>
          <a:xfrm>
            <a:off x="118597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0" name="Google Shape;3070;p245"/>
          <p:cNvPicPr preferRelativeResize="0"/>
          <p:nvPr/>
        </p:nvPicPr>
        <p:blipFill rotWithShape="1">
          <a:blip r:embed="rId7">
            <a:alphaModFix/>
          </a:blip>
          <a:srcRect l="52134" t="5168" r="26837" b="6788"/>
          <a:stretch/>
        </p:blipFill>
        <p:spPr>
          <a:xfrm>
            <a:off x="201000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1" name="Google Shape;3071;p245"/>
          <p:cNvPicPr preferRelativeResize="0"/>
          <p:nvPr/>
        </p:nvPicPr>
        <p:blipFill rotWithShape="1">
          <a:blip r:embed="rId7">
            <a:alphaModFix/>
          </a:blip>
          <a:srcRect l="76419" t="5168" r="2552" b="6788"/>
          <a:stretch/>
        </p:blipFill>
        <p:spPr>
          <a:xfrm>
            <a:off x="283402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2" name="Google Shape;3072;p245"/>
          <p:cNvPicPr preferRelativeResize="0"/>
          <p:nvPr/>
        </p:nvPicPr>
        <p:blipFill rotWithShape="1">
          <a:blip r:embed="rId8">
            <a:alphaModFix/>
          </a:blip>
          <a:srcRect/>
          <a:stretch/>
        </p:blipFill>
        <p:spPr>
          <a:xfrm>
            <a:off x="501825" y="518429"/>
            <a:ext cx="2260598" cy="28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57"/>
                                        </p:tgtEl>
                                        <p:attrNameLst>
                                          <p:attrName>style.visibility</p:attrName>
                                        </p:attrNameLst>
                                      </p:cBhvr>
                                      <p:to>
                                        <p:strVal val="visible"/>
                                      </p:to>
                                    </p:set>
                                    <p:animEffect transition="in" filter="fade">
                                      <p:cBhvr>
                                        <p:cTn id="9" dur="500"/>
                                        <p:tgtEl>
                                          <p:spTgt spid="3057"/>
                                        </p:tgtEl>
                                      </p:cBhvr>
                                    </p:animEffect>
                                  </p:childTnLst>
                                </p:cTn>
                              </p:par>
                              <p:par>
                                <p:cTn id="10" presetID="10" presetClass="entr" presetSubtype="0" fill="hold" nodeType="withEffect">
                                  <p:stCondLst>
                                    <p:cond delay="0"/>
                                  </p:stCondLst>
                                  <p:childTnLst>
                                    <p:set>
                                      <p:cBhvr>
                                        <p:cTn id="11" dur="1" fill="hold">
                                          <p:stCondLst>
                                            <p:cond delay="0"/>
                                          </p:stCondLst>
                                        </p:cTn>
                                        <p:tgtEl>
                                          <p:spTgt spid="3068"/>
                                        </p:tgtEl>
                                        <p:attrNameLst>
                                          <p:attrName>style.visibility</p:attrName>
                                        </p:attrNameLst>
                                      </p:cBhvr>
                                      <p:to>
                                        <p:strVal val="visible"/>
                                      </p:to>
                                    </p:set>
                                    <p:animEffect transition="in" filter="fade">
                                      <p:cBhvr>
                                        <p:cTn id="12" dur="500"/>
                                        <p:tgtEl>
                                          <p:spTgt spid="3068"/>
                                        </p:tgtEl>
                                      </p:cBhvr>
                                    </p:animEffect>
                                  </p:childTnLst>
                                </p:cTn>
                              </p:par>
                              <p:par>
                                <p:cTn id="13" presetID="10" presetClass="entr" presetSubtype="0" fill="hold" nodeType="withEffect">
                                  <p:stCondLst>
                                    <p:cond delay="0"/>
                                  </p:stCondLst>
                                  <p:childTnLst>
                                    <p:set>
                                      <p:cBhvr>
                                        <p:cTn id="14" dur="1" fill="hold">
                                          <p:stCondLst>
                                            <p:cond delay="0"/>
                                          </p:stCondLst>
                                        </p:cTn>
                                        <p:tgtEl>
                                          <p:spTgt spid="3069"/>
                                        </p:tgtEl>
                                        <p:attrNameLst>
                                          <p:attrName>style.visibility</p:attrName>
                                        </p:attrNameLst>
                                      </p:cBhvr>
                                      <p:to>
                                        <p:strVal val="visible"/>
                                      </p:to>
                                    </p:set>
                                    <p:animEffect transition="in" filter="fade">
                                      <p:cBhvr>
                                        <p:cTn id="15" dur="500"/>
                                        <p:tgtEl>
                                          <p:spTgt spid="3069"/>
                                        </p:tgtEl>
                                      </p:cBhvr>
                                    </p:animEffect>
                                  </p:childTnLst>
                                </p:cTn>
                              </p:par>
                              <p:par>
                                <p:cTn id="16" presetID="10" presetClass="entr" presetSubtype="0" fill="hold" nodeType="withEffect">
                                  <p:stCondLst>
                                    <p:cond delay="0"/>
                                  </p:stCondLst>
                                  <p:childTnLst>
                                    <p:set>
                                      <p:cBhvr>
                                        <p:cTn id="17" dur="1" fill="hold">
                                          <p:stCondLst>
                                            <p:cond delay="0"/>
                                          </p:stCondLst>
                                        </p:cTn>
                                        <p:tgtEl>
                                          <p:spTgt spid="3070"/>
                                        </p:tgtEl>
                                        <p:attrNameLst>
                                          <p:attrName>style.visibility</p:attrName>
                                        </p:attrNameLst>
                                      </p:cBhvr>
                                      <p:to>
                                        <p:strVal val="visible"/>
                                      </p:to>
                                    </p:set>
                                    <p:animEffect transition="in" filter="fade">
                                      <p:cBhvr>
                                        <p:cTn id="18" dur="500"/>
                                        <p:tgtEl>
                                          <p:spTgt spid="3070"/>
                                        </p:tgtEl>
                                      </p:cBhvr>
                                    </p:animEffect>
                                  </p:childTnLst>
                                </p:cTn>
                              </p:par>
                              <p:par>
                                <p:cTn id="19" presetID="10" presetClass="entr" presetSubtype="0" fill="hold" nodeType="withEffect">
                                  <p:stCondLst>
                                    <p:cond delay="0"/>
                                  </p:stCondLst>
                                  <p:childTnLst>
                                    <p:set>
                                      <p:cBhvr>
                                        <p:cTn id="20" dur="1" fill="hold">
                                          <p:stCondLst>
                                            <p:cond delay="0"/>
                                          </p:stCondLst>
                                        </p:cTn>
                                        <p:tgtEl>
                                          <p:spTgt spid="3071"/>
                                        </p:tgtEl>
                                        <p:attrNameLst>
                                          <p:attrName>style.visibility</p:attrName>
                                        </p:attrNameLst>
                                      </p:cBhvr>
                                      <p:to>
                                        <p:strVal val="visible"/>
                                      </p:to>
                                    </p:set>
                                    <p:animEffect transition="in" filter="fade">
                                      <p:cBhvr>
                                        <p:cTn id="21" dur="500"/>
                                        <p:tgtEl>
                                          <p:spTgt spid="30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3052"/>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3048"/>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3062"/>
                                        </p:tgtEl>
                                        <p:attrNameLst>
                                          <p:attrName>style.visibility</p:attrName>
                                        </p:attrNameLst>
                                      </p:cBhvr>
                                      <p:to>
                                        <p:strVal val="visible"/>
                                      </p:to>
                                    </p:set>
                                    <p:animEffect transition="in" filter="fade">
                                      <p:cBhvr>
                                        <p:cTn id="30" dur="500"/>
                                        <p:tgtEl>
                                          <p:spTgt spid="306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56"/>
                                        </p:tgtEl>
                                        <p:attrNameLst>
                                          <p:attrName>style.visibility</p:attrName>
                                        </p:attrNameLst>
                                      </p:cBhvr>
                                      <p:to>
                                        <p:strVal val="visible"/>
                                      </p:to>
                                    </p:set>
                                    <p:animEffect transition="in" filter="fade">
                                      <p:cBhvr>
                                        <p:cTn id="34" dur="500"/>
                                        <p:tgtEl>
                                          <p:spTgt spid="305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61"/>
                                        </p:tgtEl>
                                        <p:attrNameLst>
                                          <p:attrName>style.visibility</p:attrName>
                                        </p:attrNameLst>
                                      </p:cBhvr>
                                      <p:to>
                                        <p:strVal val="visible"/>
                                      </p:to>
                                    </p:set>
                                    <p:animEffect transition="in" filter="fade">
                                      <p:cBhvr>
                                        <p:cTn id="38" dur="500"/>
                                        <p:tgtEl>
                                          <p:spTgt spid="3061"/>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058"/>
                                        </p:tgtEl>
                                        <p:attrNameLst>
                                          <p:attrName>style.visibility</p:attrName>
                                        </p:attrNameLst>
                                      </p:cBhvr>
                                      <p:to>
                                        <p:strVal val="visible"/>
                                      </p:to>
                                    </p:set>
                                    <p:animEffect transition="in" filter="fade">
                                      <p:cBhvr>
                                        <p:cTn id="42" dur="500"/>
                                        <p:tgtEl>
                                          <p:spTgt spid="3058"/>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065"/>
                                        </p:tgtEl>
                                        <p:attrNameLst>
                                          <p:attrName>style.visibility</p:attrName>
                                        </p:attrNameLst>
                                      </p:cBhvr>
                                      <p:to>
                                        <p:strVal val="visible"/>
                                      </p:to>
                                    </p:set>
                                    <p:animEffect transition="in" filter="fade">
                                      <p:cBhvr>
                                        <p:cTn id="46" dur="500"/>
                                        <p:tgtEl>
                                          <p:spTgt spid="3065"/>
                                        </p:tgtEl>
                                      </p:cBhvr>
                                    </p:animEffect>
                                  </p:childTnLst>
                                </p:cTn>
                              </p:par>
                            </p:childTnLst>
                          </p:cTn>
                        </p:par>
                        <p:par>
                          <p:cTn id="47" fill="hold">
                            <p:stCondLst>
                              <p:cond delay="2500"/>
                            </p:stCondLst>
                            <p:childTnLst>
                              <p:par>
                                <p:cTn id="48" presetID="1" presetClass="exit" presetSubtype="0" fill="hold" nodeType="afterEffect">
                                  <p:stCondLst>
                                    <p:cond delay="0"/>
                                  </p:stCondLst>
                                  <p:childTnLst>
                                    <p:set>
                                      <p:cBhvr>
                                        <p:cTn id="49" dur="1" fill="hold">
                                          <p:stCondLst>
                                            <p:cond delay="1"/>
                                          </p:stCondLst>
                                        </p:cTn>
                                        <p:tgtEl>
                                          <p:spTgt spid="3048"/>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pic>
        <p:nvPicPr>
          <p:cNvPr id="3077" name="Google Shape;3077;p246"/>
          <p:cNvPicPr preferRelativeResize="0"/>
          <p:nvPr/>
        </p:nvPicPr>
        <p:blipFill rotWithShape="1">
          <a:blip r:embed="rId3">
            <a:alphaModFix/>
          </a:blip>
          <a:srcRect/>
          <a:stretch/>
        </p:blipFill>
        <p:spPr>
          <a:xfrm>
            <a:off x="501825" y="518429"/>
            <a:ext cx="2260598" cy="282875"/>
          </a:xfrm>
          <a:prstGeom prst="rect">
            <a:avLst/>
          </a:prstGeom>
          <a:noFill/>
          <a:ln>
            <a:noFill/>
          </a:ln>
        </p:spPr>
      </p:pic>
      <p:sp>
        <p:nvSpPr>
          <p:cNvPr id="3078" name="Google Shape;3078;p246"/>
          <p:cNvSpPr/>
          <p:nvPr/>
        </p:nvSpPr>
        <p:spPr>
          <a:xfrm>
            <a:off x="501825" y="2094725"/>
            <a:ext cx="5857500" cy="9588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lt1"/>
              </a:buClr>
              <a:buSzPts val="6000"/>
              <a:buFont typeface="Arial"/>
              <a:buNone/>
            </a:pPr>
            <a:r>
              <a:rPr lang="en-US" sz="6000" b="1">
                <a:solidFill>
                  <a:schemeClr val="dk1"/>
                </a:solidFill>
              </a:rPr>
              <a:t>Let’s demo!</a:t>
            </a:r>
            <a:endParaRPr sz="6000" b="1" i="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27de2c7-b042-4096-baaf-ea46969410be">
      <Terms xmlns="http://schemas.microsoft.com/office/infopath/2007/PartnerControls"/>
    </lcf76f155ced4ddcb4097134ff3c332f>
    <TaxCatchAll xmlns="230e9df3-be65-4c73-a93b-d1236ebd677e" xsi:nil="true"/>
    <_dlc_DocId xmlns="230e9df3-be65-4c73-a93b-d1236ebd677e">X3SREQVRDEPR-1333108891-1274</_dlc_DocId>
    <_dlc_DocIdUrl xmlns="230e9df3-be65-4c73-a93b-d1236ebd677e">
      <Url>https://microsoft.sharepoint.com/teams/GithubSales/_layouts/15/DocIdRedir.aspx?ID=X3SREQVRDEPR-1333108891-1274</Url>
      <Description>X3SREQVRDEPR-1333108891-1274</Description>
    </_dlc_DocIdUrl>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9D22EA4351E8459A325DD95565E63B" ma:contentTypeVersion="19" ma:contentTypeDescription="Create a new document." ma:contentTypeScope="" ma:versionID="33ce12dd2b1a5041f48a08f7261c5a08">
  <xsd:schema xmlns:xsd="http://www.w3.org/2001/XMLSchema" xmlns:xs="http://www.w3.org/2001/XMLSchema" xmlns:p="http://schemas.microsoft.com/office/2006/metadata/properties" xmlns:ns1="http://schemas.microsoft.com/sharepoint/v3" xmlns:ns2="230e9df3-be65-4c73-a93b-d1236ebd677e" xmlns:ns3="127de2c7-b042-4096-baaf-ea46969410be" xmlns:ns4="b2a87d79-26f6-4959-9487-754243af2d6e" targetNamespace="http://schemas.microsoft.com/office/2006/metadata/properties" ma:root="true" ma:fieldsID="48a373711efc60d007d163d5ca306365" ns1:_="" ns2:_="" ns3:_="" ns4:_="">
    <xsd:import namespace="http://schemas.microsoft.com/sharepoint/v3"/>
    <xsd:import namespace="230e9df3-be65-4c73-a93b-d1236ebd677e"/>
    <xsd:import namespace="127de2c7-b042-4096-baaf-ea46969410be"/>
    <xsd:import namespace="b2a87d79-26f6-4959-9487-754243af2d6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lcf76f155ced4ddcb4097134ff3c332f" minOccurs="0"/>
                <xsd:element ref="ns2:TaxCatchAll" minOccurs="0"/>
                <xsd:element ref="ns3:MediaServiceSearchProperties" minOccurs="0"/>
                <xsd:element ref="ns1:_ip_UnifiedCompliancePolicyProperties" minOccurs="0"/>
                <xsd:element ref="ns1:_ip_UnifiedCompliancePolicyUIAction" minOccurs="0"/>
                <xsd:element ref="ns4:SharedWithUsers" minOccurs="0"/>
                <xsd:element ref="ns4:SharedWithDetail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2" nillable="true" ma:displayName="Taxonomy Catch All Column" ma:hidden="true" ma:list="{f8afcc01-1a36-4ba1-8a29-dd2cbbfda2fe}" ma:internalName="TaxCatchAll" ma:showField="CatchAllData" ma:web="b2a87d79-26f6-4959-9487-754243af2d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7de2c7-b042-4096-baaf-ea46969410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a87d79-26f6-4959-9487-754243af2d6e" elementFormDefault="qualified">
    <xsd:import namespace="http://schemas.microsoft.com/office/2006/documentManagement/types"/>
    <xsd:import namespace="http://schemas.microsoft.com/office/infopath/2007/PartnerControls"/>
    <xsd:element name="SharedWithUsers" ma:index="2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BA304F-FFC5-45E9-A076-FF41C9C23B5A}">
  <ds:schemaRefs>
    <ds:schemaRef ds:uri="http://schemas.microsoft.com/office/2006/metadata/properties"/>
    <ds:schemaRef ds:uri="http://schemas.microsoft.com/office/infopath/2007/PartnerControls"/>
    <ds:schemaRef ds:uri="127de2c7-b042-4096-baaf-ea46969410be"/>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8CA09D91-E6C9-4745-9630-FF621764C6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127de2c7-b042-4096-baaf-ea46969410be"/>
    <ds:schemaRef ds:uri="b2a87d79-26f6-4959-9487-754243af2d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3B5D-0B18-4E2A-BEF2-CE359BDE6694}">
  <ds:schemaRefs>
    <ds:schemaRef ds:uri="http://schemas.microsoft.com/sharepoint/events"/>
  </ds:schemaRefs>
</ds:datastoreItem>
</file>

<file path=customXml/itemProps4.xml><?xml version="1.0" encoding="utf-8"?>
<ds:datastoreItem xmlns:ds="http://schemas.openxmlformats.org/officeDocument/2006/customXml" ds:itemID="{5FA802ED-63B3-4DC8-81C2-BE420C6518B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1632</Words>
  <Application>Microsoft Office PowerPoint</Application>
  <PresentationFormat>Custom</PresentationFormat>
  <Paragraphs>175</Paragraphs>
  <Slides>18</Slides>
  <Notes>18</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Office Theme</vt:lpstr>
      <vt:lpstr>PowerPoint Presentation</vt:lpstr>
      <vt:lpstr>Give your developers a huge advantage</vt:lpstr>
      <vt:lpstr>PowerPoint Presentation</vt:lpstr>
      <vt:lpstr>PowerPoint Presentation</vt:lpstr>
      <vt:lpstr>PowerPoint Presentation</vt:lpstr>
      <vt:lpstr>PowerPoint Presentation</vt:lpstr>
      <vt:lpstr>Keep flying with your favorite editor</vt:lpstr>
      <vt:lpstr>PowerPoint Presentation</vt:lpstr>
      <vt:lpstr>PowerPoint Presentation</vt:lpstr>
      <vt:lpstr>PowerPoint Presentation</vt:lpstr>
      <vt:lpstr>Individual controls</vt:lpstr>
      <vt:lpstr>Business controls</vt:lpstr>
      <vt:lpstr>PowerPoint Presentation</vt:lpstr>
      <vt:lpstr>Get the advantages of AI today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Christopher Tobin</cp:lastModifiedBy>
  <cp:revision>4</cp:revision>
  <dcterms:modified xsi:type="dcterms:W3CDTF">2023-07-07T16:57:37Z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0x010100919D22EA4351E8459A325DD95565E63B</vt:lpwstr>
  </property>
  <property fmtid="{D5CDD505-2E9C-101B-9397-08002B2CF9AE}" pid="3" name="_dlc_DocIdItemGuid">
    <vt:lpwstr>59c0b29e-3a39-4791-b409-2de2643a9b0d</vt:lpwstr>
  </property>
  <property fmtid="{D5CDD505-2E9C-101B-9397-08002B2CF9AE}" pid="4" name="MediaServiceImageTags">
    <vt:lpwstr/>
  </property>
</Properties>
</file>